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65" r:id="rId3"/>
    <p:sldId id="266" r:id="rId4"/>
    <p:sldId id="267" r:id="rId5"/>
    <p:sldId id="268" r:id="rId6"/>
    <p:sldId id="269" r:id="rId7"/>
    <p:sldId id="270" r:id="rId8"/>
    <p:sldId id="271" r:id="rId9"/>
    <p:sldId id="275" r:id="rId10"/>
    <p:sldId id="274" r:id="rId11"/>
    <p:sldId id="257" r:id="rId12"/>
    <p:sldId id="258" r:id="rId13"/>
    <p:sldId id="259" r:id="rId14"/>
    <p:sldId id="260" r:id="rId15"/>
    <p:sldId id="261" r:id="rId16"/>
    <p:sldId id="262" r:id="rId17"/>
    <p:sldId id="263" r:id="rId18"/>
    <p:sldId id="264"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0AD8B-6DC3-475B-8BAE-081C9839ABCF}" v="11" dt="2024-05-29T17:23:07.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0" y="3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Kirby" userId="21f234ae1944e447" providerId="LiveId" clId="{07F0AD8B-6DC3-475B-8BAE-081C9839ABCF}"/>
    <pc:docChg chg="undo custSel addSld delSld modSld sldOrd">
      <pc:chgData name="Patrick Kirby" userId="21f234ae1944e447" providerId="LiveId" clId="{07F0AD8B-6DC3-475B-8BAE-081C9839ABCF}" dt="2024-05-29T17:23:17.052" v="217" actId="14100"/>
      <pc:docMkLst>
        <pc:docMk/>
      </pc:docMkLst>
      <pc:sldChg chg="del">
        <pc:chgData name="Patrick Kirby" userId="21f234ae1944e447" providerId="LiveId" clId="{07F0AD8B-6DC3-475B-8BAE-081C9839ABCF}" dt="2024-05-28T01:38:44.555" v="9" actId="34807"/>
        <pc:sldMkLst>
          <pc:docMk/>
          <pc:sldMk cId="109857222" sldId="256"/>
        </pc:sldMkLst>
      </pc:sldChg>
      <pc:sldChg chg="addSp delSp modSp add mod ord setBg addAnim">
        <pc:chgData name="Patrick Kirby" userId="21f234ae1944e447" providerId="LiveId" clId="{07F0AD8B-6DC3-475B-8BAE-081C9839ABCF}" dt="2024-05-28T15:29:28.605" v="207"/>
        <pc:sldMkLst>
          <pc:docMk/>
          <pc:sldMk cId="596690881" sldId="256"/>
        </pc:sldMkLst>
        <pc:spChg chg="mod">
          <ac:chgData name="Patrick Kirby" userId="21f234ae1944e447" providerId="LiveId" clId="{07F0AD8B-6DC3-475B-8BAE-081C9839ABCF}" dt="2024-05-28T02:07:48.250" v="155" actId="1076"/>
          <ac:spMkLst>
            <pc:docMk/>
            <pc:sldMk cId="596690881" sldId="256"/>
            <ac:spMk id="2" creationId="{BCCFF52A-9D78-C64E-A0C4-1F7E6261BC75}"/>
          </ac:spMkLst>
        </pc:spChg>
        <pc:spChg chg="add mod">
          <ac:chgData name="Patrick Kirby" userId="21f234ae1944e447" providerId="LiveId" clId="{07F0AD8B-6DC3-475B-8BAE-081C9839ABCF}" dt="2024-05-28T02:07:25.464" v="152" actId="207"/>
          <ac:spMkLst>
            <pc:docMk/>
            <pc:sldMk cId="596690881" sldId="256"/>
            <ac:spMk id="5" creationId="{3029498B-4913-EAB2-4633-E275C4E56408}"/>
          </ac:spMkLst>
        </pc:spChg>
        <pc:spChg chg="add del">
          <ac:chgData name="Patrick Kirby" userId="21f234ae1944e447" providerId="LiveId" clId="{07F0AD8B-6DC3-475B-8BAE-081C9839ABCF}" dt="2024-05-28T02:06:18.001" v="143" actId="26606"/>
          <ac:spMkLst>
            <pc:docMk/>
            <pc:sldMk cId="596690881" sldId="256"/>
            <ac:spMk id="8" creationId="{19F9BF86-FE94-4517-B97D-026C7515E589}"/>
          </ac:spMkLst>
        </pc:spChg>
        <pc:spChg chg="add">
          <ac:chgData name="Patrick Kirby" userId="21f234ae1944e447" providerId="LiveId" clId="{07F0AD8B-6DC3-475B-8BAE-081C9839ABCF}" dt="2024-05-28T02:06:18.001" v="143" actId="26606"/>
          <ac:spMkLst>
            <pc:docMk/>
            <pc:sldMk cId="596690881" sldId="256"/>
            <ac:spMk id="12" creationId="{5E7AA7E8-8006-4E1F-A566-FCF37EE6F35D}"/>
          </ac:spMkLst>
        </pc:spChg>
        <pc:spChg chg="add del">
          <ac:chgData name="Patrick Kirby" userId="21f234ae1944e447" providerId="LiveId" clId="{07F0AD8B-6DC3-475B-8BAE-081C9839ABCF}" dt="2024-05-28T01:50:11.916" v="40" actId="26606"/>
          <ac:spMkLst>
            <pc:docMk/>
            <pc:sldMk cId="596690881" sldId="256"/>
            <ac:spMk id="15" creationId="{1A3C89F8-0D2F-47FF-B903-151248265F47}"/>
          </ac:spMkLst>
        </pc:spChg>
        <pc:spChg chg="add del">
          <ac:chgData name="Patrick Kirby" userId="21f234ae1944e447" providerId="LiveId" clId="{07F0AD8B-6DC3-475B-8BAE-081C9839ABCF}" dt="2024-05-28T01:50:11.916" v="40" actId="26606"/>
          <ac:spMkLst>
            <pc:docMk/>
            <pc:sldMk cId="596690881" sldId="256"/>
            <ac:spMk id="17" creationId="{C5CB530E-515E-412C-9DF1-5F8FFBD6F383}"/>
          </ac:spMkLst>
        </pc:spChg>
        <pc:spChg chg="add del">
          <ac:chgData name="Patrick Kirby" userId="21f234ae1944e447" providerId="LiveId" clId="{07F0AD8B-6DC3-475B-8BAE-081C9839ABCF}" dt="2024-05-28T01:50:11.916" v="40" actId="26606"/>
          <ac:spMkLst>
            <pc:docMk/>
            <pc:sldMk cId="596690881" sldId="256"/>
            <ac:spMk id="19" creationId="{712D4376-A578-4FF1-94FC-245E7A6A489F}"/>
          </ac:spMkLst>
        </pc:spChg>
        <pc:spChg chg="add del">
          <ac:chgData name="Patrick Kirby" userId="21f234ae1944e447" providerId="LiveId" clId="{07F0AD8B-6DC3-475B-8BAE-081C9839ABCF}" dt="2024-05-28T01:50:11.916" v="40" actId="26606"/>
          <ac:spMkLst>
            <pc:docMk/>
            <pc:sldMk cId="596690881" sldId="256"/>
            <ac:spMk id="21" creationId="{AEA7509D-F04F-40CB-A0B3-EEF16499CC9F}"/>
          </ac:spMkLst>
        </pc:spChg>
        <pc:spChg chg="add del">
          <ac:chgData name="Patrick Kirby" userId="21f234ae1944e447" providerId="LiveId" clId="{07F0AD8B-6DC3-475B-8BAE-081C9839ABCF}" dt="2024-05-28T01:50:11.916" v="40" actId="26606"/>
          <ac:spMkLst>
            <pc:docMk/>
            <pc:sldMk cId="596690881" sldId="256"/>
            <ac:spMk id="25" creationId="{508BEF50-7B1E-49A4-BC19-5F4F1D755E64}"/>
          </ac:spMkLst>
        </pc:spChg>
        <pc:spChg chg="add del">
          <ac:chgData name="Patrick Kirby" userId="21f234ae1944e447" providerId="LiveId" clId="{07F0AD8B-6DC3-475B-8BAE-081C9839ABCF}" dt="2024-05-28T01:50:11.916" v="40" actId="26606"/>
          <ac:spMkLst>
            <pc:docMk/>
            <pc:sldMk cId="596690881" sldId="256"/>
            <ac:spMk id="27" creationId="{3FBAD350-5664-4811-A208-657FB882D350}"/>
          </ac:spMkLst>
        </pc:spChg>
        <pc:spChg chg="add del">
          <ac:chgData name="Patrick Kirby" userId="21f234ae1944e447" providerId="LiveId" clId="{07F0AD8B-6DC3-475B-8BAE-081C9839ABCF}" dt="2024-05-28T01:50:11.916" v="40" actId="26606"/>
          <ac:spMkLst>
            <pc:docMk/>
            <pc:sldMk cId="596690881" sldId="256"/>
            <ac:spMk id="29" creationId="{C39ADB8F-D187-49D7-BDCF-C1B6DC727068}"/>
          </ac:spMkLst>
        </pc:spChg>
        <pc:picChg chg="del">
          <ac:chgData name="Patrick Kirby" userId="21f234ae1944e447" providerId="LiveId" clId="{07F0AD8B-6DC3-475B-8BAE-081C9839ABCF}" dt="2024-05-28T01:38:44.555" v="9" actId="34807"/>
          <ac:picMkLst>
            <pc:docMk/>
            <pc:sldMk cId="596690881" sldId="256"/>
            <ac:picMk id="4" creationId="{E95142B7-63B3-4435-BD0D-141768A25257}"/>
          </ac:picMkLst>
        </pc:picChg>
        <pc:cxnChg chg="add del">
          <ac:chgData name="Patrick Kirby" userId="21f234ae1944e447" providerId="LiveId" clId="{07F0AD8B-6DC3-475B-8BAE-081C9839ABCF}" dt="2024-05-28T02:06:18.001" v="143" actId="26606"/>
          <ac:cxnSpMkLst>
            <pc:docMk/>
            <pc:sldMk cId="596690881" sldId="256"/>
            <ac:cxnSpMk id="10" creationId="{59D7B6BE-A4E0-4483-BEC5-493AC3E5D2AD}"/>
          </ac:cxnSpMkLst>
        </pc:cxnChg>
        <pc:cxnChg chg="add">
          <ac:chgData name="Patrick Kirby" userId="21f234ae1944e447" providerId="LiveId" clId="{07F0AD8B-6DC3-475B-8BAE-081C9839ABCF}" dt="2024-05-28T02:06:18.001" v="143" actId="26606"/>
          <ac:cxnSpMkLst>
            <pc:docMk/>
            <pc:sldMk cId="596690881" sldId="256"/>
            <ac:cxnSpMk id="13" creationId="{56020367-4FD5-4596-8E10-C5F095CD8DBF}"/>
          </ac:cxnSpMkLst>
        </pc:cxnChg>
        <pc:cxnChg chg="add del">
          <ac:chgData name="Patrick Kirby" userId="21f234ae1944e447" providerId="LiveId" clId="{07F0AD8B-6DC3-475B-8BAE-081C9839ABCF}" dt="2024-05-28T01:50:11.916" v="40" actId="26606"/>
          <ac:cxnSpMkLst>
            <pc:docMk/>
            <pc:sldMk cId="596690881" sldId="256"/>
            <ac:cxnSpMk id="23" creationId="{56020367-4FD5-4596-8E10-C5F095CD8DBF}"/>
          </ac:cxnSpMkLst>
        </pc:cxnChg>
      </pc:sldChg>
      <pc:sldChg chg="del">
        <pc:chgData name="Patrick Kirby" userId="21f234ae1944e447" providerId="LiveId" clId="{07F0AD8B-6DC3-475B-8BAE-081C9839ABCF}" dt="2024-05-28T01:36:27.765" v="4" actId="47"/>
        <pc:sldMkLst>
          <pc:docMk/>
          <pc:sldMk cId="729085234" sldId="257"/>
        </pc:sldMkLst>
      </pc:sldChg>
      <pc:sldChg chg="addSp delSp modSp add mod ord setBg">
        <pc:chgData name="Patrick Kirby" userId="21f234ae1944e447" providerId="LiveId" clId="{07F0AD8B-6DC3-475B-8BAE-081C9839ABCF}" dt="2024-05-28T15:29:18.154" v="205"/>
        <pc:sldMkLst>
          <pc:docMk/>
          <pc:sldMk cId="1400475899" sldId="257"/>
        </pc:sldMkLst>
        <pc:spChg chg="mod ord">
          <ac:chgData name="Patrick Kirby" userId="21f234ae1944e447" providerId="LiveId" clId="{07F0AD8B-6DC3-475B-8BAE-081C9839ABCF}" dt="2024-05-28T01:50:56.391" v="44" actId="26606"/>
          <ac:spMkLst>
            <pc:docMk/>
            <pc:sldMk cId="1400475899" sldId="257"/>
            <ac:spMk id="2" creationId="{84B35D24-F558-9121-A34B-BDD4F14C76B7}"/>
          </ac:spMkLst>
        </pc:spChg>
        <pc:spChg chg="mod">
          <ac:chgData name="Patrick Kirby" userId="21f234ae1944e447" providerId="LiveId" clId="{07F0AD8B-6DC3-475B-8BAE-081C9839ABCF}" dt="2024-05-28T02:08:22.210" v="158" actId="255"/>
          <ac:spMkLst>
            <pc:docMk/>
            <pc:sldMk cId="1400475899" sldId="257"/>
            <ac:spMk id="4" creationId="{9C713A8C-BF51-DD50-2011-4180FAD8CCFA}"/>
          </ac:spMkLst>
        </pc:spChg>
        <pc:spChg chg="add del">
          <ac:chgData name="Patrick Kirby" userId="21f234ae1944e447" providerId="LiveId" clId="{07F0AD8B-6DC3-475B-8BAE-081C9839ABCF}" dt="2024-05-28T01:50:56.391" v="44" actId="26606"/>
          <ac:spMkLst>
            <pc:docMk/>
            <pc:sldMk cId="1400475899" sldId="257"/>
            <ac:spMk id="12" creationId="{406BD704-01C2-4341-B99A-116CC7EC56EF}"/>
          </ac:spMkLst>
        </pc:spChg>
        <pc:spChg chg="add del">
          <ac:chgData name="Patrick Kirby" userId="21f234ae1944e447" providerId="LiveId" clId="{07F0AD8B-6DC3-475B-8BAE-081C9839ABCF}" dt="2024-05-28T01:50:56.391" v="44" actId="26606"/>
          <ac:spMkLst>
            <pc:docMk/>
            <pc:sldMk cId="1400475899" sldId="257"/>
            <ac:spMk id="14" creationId="{0225C01B-A296-4FAA-AA46-794F27DF6934}"/>
          </ac:spMkLst>
        </pc:spChg>
        <pc:spChg chg="add">
          <ac:chgData name="Patrick Kirby" userId="21f234ae1944e447" providerId="LiveId" clId="{07F0AD8B-6DC3-475B-8BAE-081C9839ABCF}" dt="2024-05-28T01:50:56.391" v="44" actId="26606"/>
          <ac:spMkLst>
            <pc:docMk/>
            <pc:sldMk cId="1400475899" sldId="257"/>
            <ac:spMk id="21" creationId="{04812C46-200A-4DEB-A05E-3ED6C68C2387}"/>
          </ac:spMkLst>
        </pc:spChg>
        <pc:spChg chg="add">
          <ac:chgData name="Patrick Kirby" userId="21f234ae1944e447" providerId="LiveId" clId="{07F0AD8B-6DC3-475B-8BAE-081C9839ABCF}" dt="2024-05-28T01:50:56.391" v="44" actId="26606"/>
          <ac:spMkLst>
            <pc:docMk/>
            <pc:sldMk cId="1400475899" sldId="257"/>
            <ac:spMk id="23" creationId="{D1EA859B-E555-4109-94F3-6700E046E008}"/>
          </ac:spMkLst>
        </pc:spChg>
        <pc:picChg chg="mod">
          <ac:chgData name="Patrick Kirby" userId="21f234ae1944e447" providerId="LiveId" clId="{07F0AD8B-6DC3-475B-8BAE-081C9839ABCF}" dt="2024-05-28T02:07:58.838" v="156" actId="1076"/>
          <ac:picMkLst>
            <pc:docMk/>
            <pc:sldMk cId="1400475899" sldId="257"/>
            <ac:picMk id="5" creationId="{8DBA925D-FB96-408F-8973-47A647637ED8}"/>
          </ac:picMkLst>
        </pc:picChg>
        <pc:cxnChg chg="add del">
          <ac:chgData name="Patrick Kirby" userId="21f234ae1944e447" providerId="LiveId" clId="{07F0AD8B-6DC3-475B-8BAE-081C9839ABCF}" dt="2024-05-28T01:50:56.391" v="44" actId="26606"/>
          <ac:cxnSpMkLst>
            <pc:docMk/>
            <pc:sldMk cId="1400475899" sldId="257"/>
            <ac:cxnSpMk id="10" creationId="{118E06E4-607B-144B-382B-AD3D06B1EE8C}"/>
          </ac:cxnSpMkLst>
        </pc:cxnChg>
        <pc:cxnChg chg="add del">
          <ac:chgData name="Patrick Kirby" userId="21f234ae1944e447" providerId="LiveId" clId="{07F0AD8B-6DC3-475B-8BAE-081C9839ABCF}" dt="2024-05-28T01:50:56.391" v="44" actId="26606"/>
          <ac:cxnSpMkLst>
            <pc:docMk/>
            <pc:sldMk cId="1400475899" sldId="257"/>
            <ac:cxnSpMk id="16" creationId="{62713E66-598D-4B8A-9D2A-67C7AF46EF11}"/>
          </ac:cxnSpMkLst>
        </pc:cxnChg>
      </pc:sldChg>
      <pc:sldChg chg="addSp delSp modSp add mod ord setBg">
        <pc:chgData name="Patrick Kirby" userId="21f234ae1944e447" providerId="LiveId" clId="{07F0AD8B-6DC3-475B-8BAE-081C9839ABCF}" dt="2024-05-28T15:29:18.154" v="205"/>
        <pc:sldMkLst>
          <pc:docMk/>
          <pc:sldMk cId="1071691421" sldId="258"/>
        </pc:sldMkLst>
        <pc:spChg chg="mod ord">
          <ac:chgData name="Patrick Kirby" userId="21f234ae1944e447" providerId="LiveId" clId="{07F0AD8B-6DC3-475B-8BAE-081C9839ABCF}" dt="2024-05-28T01:50:41.918" v="42" actId="26606"/>
          <ac:spMkLst>
            <pc:docMk/>
            <pc:sldMk cId="1071691421" sldId="258"/>
            <ac:spMk id="2" creationId="{0EB18C63-B51E-7A7C-0FA7-5CA2852034A8}"/>
          </ac:spMkLst>
        </pc:spChg>
        <pc:spChg chg="mod">
          <ac:chgData name="Patrick Kirby" userId="21f234ae1944e447" providerId="LiveId" clId="{07F0AD8B-6DC3-475B-8BAE-081C9839ABCF}" dt="2024-05-28T02:08:10.798" v="157" actId="255"/>
          <ac:spMkLst>
            <pc:docMk/>
            <pc:sldMk cId="1071691421" sldId="258"/>
            <ac:spMk id="4" creationId="{68C8C9C0-68AB-3744-EB7C-E7804352D244}"/>
          </ac:spMkLst>
        </pc:spChg>
        <pc:spChg chg="add del">
          <ac:chgData name="Patrick Kirby" userId="21f234ae1944e447" providerId="LiveId" clId="{07F0AD8B-6DC3-475B-8BAE-081C9839ABCF}" dt="2024-05-28T01:50:41.918" v="42" actId="26606"/>
          <ac:spMkLst>
            <pc:docMk/>
            <pc:sldMk cId="1071691421" sldId="258"/>
            <ac:spMk id="12" creationId="{406BD704-01C2-4341-B99A-116CC7EC56EF}"/>
          </ac:spMkLst>
        </pc:spChg>
        <pc:spChg chg="add del">
          <ac:chgData name="Patrick Kirby" userId="21f234ae1944e447" providerId="LiveId" clId="{07F0AD8B-6DC3-475B-8BAE-081C9839ABCF}" dt="2024-05-28T01:50:41.918" v="42" actId="26606"/>
          <ac:spMkLst>
            <pc:docMk/>
            <pc:sldMk cId="1071691421" sldId="258"/>
            <ac:spMk id="14" creationId="{0225C01B-A296-4FAA-AA46-794F27DF6934}"/>
          </ac:spMkLst>
        </pc:spChg>
        <pc:spChg chg="add">
          <ac:chgData name="Patrick Kirby" userId="21f234ae1944e447" providerId="LiveId" clId="{07F0AD8B-6DC3-475B-8BAE-081C9839ABCF}" dt="2024-05-28T01:50:41.918" v="42" actId="26606"/>
          <ac:spMkLst>
            <pc:docMk/>
            <pc:sldMk cId="1071691421" sldId="258"/>
            <ac:spMk id="21" creationId="{04812C46-200A-4DEB-A05E-3ED6C68C2387}"/>
          </ac:spMkLst>
        </pc:spChg>
        <pc:spChg chg="add">
          <ac:chgData name="Patrick Kirby" userId="21f234ae1944e447" providerId="LiveId" clId="{07F0AD8B-6DC3-475B-8BAE-081C9839ABCF}" dt="2024-05-28T01:50:41.918" v="42" actId="26606"/>
          <ac:spMkLst>
            <pc:docMk/>
            <pc:sldMk cId="1071691421" sldId="258"/>
            <ac:spMk id="23" creationId="{D1EA859B-E555-4109-94F3-6700E046E008}"/>
          </ac:spMkLst>
        </pc:spChg>
        <pc:picChg chg="mod">
          <ac:chgData name="Patrick Kirby" userId="21f234ae1944e447" providerId="LiveId" clId="{07F0AD8B-6DC3-475B-8BAE-081C9839ABCF}" dt="2024-05-28T01:50:47.536" v="43" actId="1076"/>
          <ac:picMkLst>
            <pc:docMk/>
            <pc:sldMk cId="1071691421" sldId="258"/>
            <ac:picMk id="5" creationId="{FF882F22-E28C-4D32-BB22-3A4A508404F9}"/>
          </ac:picMkLst>
        </pc:picChg>
        <pc:cxnChg chg="add del">
          <ac:chgData name="Patrick Kirby" userId="21f234ae1944e447" providerId="LiveId" clId="{07F0AD8B-6DC3-475B-8BAE-081C9839ABCF}" dt="2024-05-28T01:50:41.918" v="42" actId="26606"/>
          <ac:cxnSpMkLst>
            <pc:docMk/>
            <pc:sldMk cId="1071691421" sldId="258"/>
            <ac:cxnSpMk id="10" creationId="{118E06E4-607B-144B-382B-AD3D06B1EE8C}"/>
          </ac:cxnSpMkLst>
        </pc:cxnChg>
        <pc:cxnChg chg="add del">
          <ac:chgData name="Patrick Kirby" userId="21f234ae1944e447" providerId="LiveId" clId="{07F0AD8B-6DC3-475B-8BAE-081C9839ABCF}" dt="2024-05-28T01:50:41.918" v="42" actId="26606"/>
          <ac:cxnSpMkLst>
            <pc:docMk/>
            <pc:sldMk cId="1071691421" sldId="258"/>
            <ac:cxnSpMk id="16" creationId="{62713E66-598D-4B8A-9D2A-67C7AF46EF11}"/>
          </ac:cxnSpMkLst>
        </pc:cxnChg>
      </pc:sldChg>
      <pc:sldChg chg="del">
        <pc:chgData name="Patrick Kirby" userId="21f234ae1944e447" providerId="LiveId" clId="{07F0AD8B-6DC3-475B-8BAE-081C9839ABCF}" dt="2024-05-28T01:36:28.128" v="5" actId="47"/>
        <pc:sldMkLst>
          <pc:docMk/>
          <pc:sldMk cId="4147582188" sldId="258"/>
        </pc:sldMkLst>
      </pc:sldChg>
      <pc:sldChg chg="addSp delSp modSp add mod ord setBg">
        <pc:chgData name="Patrick Kirby" userId="21f234ae1944e447" providerId="LiveId" clId="{07F0AD8B-6DC3-475B-8BAE-081C9839ABCF}" dt="2024-05-28T15:29:18.154" v="205"/>
        <pc:sldMkLst>
          <pc:docMk/>
          <pc:sldMk cId="1169216082" sldId="259"/>
        </pc:sldMkLst>
        <pc:spChg chg="mod ord">
          <ac:chgData name="Patrick Kirby" userId="21f234ae1944e447" providerId="LiveId" clId="{07F0AD8B-6DC3-475B-8BAE-081C9839ABCF}" dt="2024-05-28T01:50:20.519" v="41" actId="26606"/>
          <ac:spMkLst>
            <pc:docMk/>
            <pc:sldMk cId="1169216082" sldId="259"/>
            <ac:spMk id="2" creationId="{B41C0E80-6690-AFAE-CD17-4BB4EA918B42}"/>
          </ac:spMkLst>
        </pc:spChg>
        <pc:spChg chg="mod">
          <ac:chgData name="Patrick Kirby" userId="21f234ae1944e447" providerId="LiveId" clId="{07F0AD8B-6DC3-475B-8BAE-081C9839ABCF}" dt="2024-05-28T02:08:36.211" v="161" actId="1076"/>
          <ac:spMkLst>
            <pc:docMk/>
            <pc:sldMk cId="1169216082" sldId="259"/>
            <ac:spMk id="4" creationId="{8C80409A-1151-3FF3-7538-493BDAF7C684}"/>
          </ac:spMkLst>
        </pc:spChg>
        <pc:spChg chg="add del">
          <ac:chgData name="Patrick Kirby" userId="21f234ae1944e447" providerId="LiveId" clId="{07F0AD8B-6DC3-475B-8BAE-081C9839ABCF}" dt="2024-05-28T01:50:20.519" v="41" actId="26606"/>
          <ac:spMkLst>
            <pc:docMk/>
            <pc:sldMk cId="1169216082" sldId="259"/>
            <ac:spMk id="12" creationId="{406BD704-01C2-4341-B99A-116CC7EC56EF}"/>
          </ac:spMkLst>
        </pc:spChg>
        <pc:spChg chg="add del">
          <ac:chgData name="Patrick Kirby" userId="21f234ae1944e447" providerId="LiveId" clId="{07F0AD8B-6DC3-475B-8BAE-081C9839ABCF}" dt="2024-05-28T01:50:20.519" v="41" actId="26606"/>
          <ac:spMkLst>
            <pc:docMk/>
            <pc:sldMk cId="1169216082" sldId="259"/>
            <ac:spMk id="14" creationId="{0225C01B-A296-4FAA-AA46-794F27DF6934}"/>
          </ac:spMkLst>
        </pc:spChg>
        <pc:spChg chg="add">
          <ac:chgData name="Patrick Kirby" userId="21f234ae1944e447" providerId="LiveId" clId="{07F0AD8B-6DC3-475B-8BAE-081C9839ABCF}" dt="2024-05-28T01:50:20.519" v="41" actId="26606"/>
          <ac:spMkLst>
            <pc:docMk/>
            <pc:sldMk cId="1169216082" sldId="259"/>
            <ac:spMk id="18" creationId="{04812C46-200A-4DEB-A05E-3ED6C68C2387}"/>
          </ac:spMkLst>
        </pc:spChg>
        <pc:spChg chg="add">
          <ac:chgData name="Patrick Kirby" userId="21f234ae1944e447" providerId="LiveId" clId="{07F0AD8B-6DC3-475B-8BAE-081C9839ABCF}" dt="2024-05-28T01:50:20.519" v="41" actId="26606"/>
          <ac:spMkLst>
            <pc:docMk/>
            <pc:sldMk cId="1169216082" sldId="259"/>
            <ac:spMk id="19" creationId="{D1EA859B-E555-4109-94F3-6700E046E008}"/>
          </ac:spMkLst>
        </pc:spChg>
        <pc:spChg chg="add del">
          <ac:chgData name="Patrick Kirby" userId="21f234ae1944e447" providerId="LiveId" clId="{07F0AD8B-6DC3-475B-8BAE-081C9839ABCF}" dt="2024-05-28T01:50:09.671" v="38" actId="26606"/>
          <ac:spMkLst>
            <pc:docMk/>
            <pc:sldMk cId="1169216082" sldId="259"/>
            <ac:spMk id="21" creationId="{04812C46-200A-4DEB-A05E-3ED6C68C2387}"/>
          </ac:spMkLst>
        </pc:spChg>
        <pc:spChg chg="add del">
          <ac:chgData name="Patrick Kirby" userId="21f234ae1944e447" providerId="LiveId" clId="{07F0AD8B-6DC3-475B-8BAE-081C9839ABCF}" dt="2024-05-28T01:50:09.671" v="38" actId="26606"/>
          <ac:spMkLst>
            <pc:docMk/>
            <pc:sldMk cId="1169216082" sldId="259"/>
            <ac:spMk id="23" creationId="{D1EA859B-E555-4109-94F3-6700E046E008}"/>
          </ac:spMkLst>
        </pc:spChg>
        <pc:picChg chg="mod">
          <ac:chgData name="Patrick Kirby" userId="21f234ae1944e447" providerId="LiveId" clId="{07F0AD8B-6DC3-475B-8BAE-081C9839ABCF}" dt="2024-05-28T02:08:31.541" v="160" actId="1076"/>
          <ac:picMkLst>
            <pc:docMk/>
            <pc:sldMk cId="1169216082" sldId="259"/>
            <ac:picMk id="5" creationId="{A65248EA-368F-4588-866F-E2C3D06BD29D}"/>
          </ac:picMkLst>
        </pc:picChg>
        <pc:cxnChg chg="add del">
          <ac:chgData name="Patrick Kirby" userId="21f234ae1944e447" providerId="LiveId" clId="{07F0AD8B-6DC3-475B-8BAE-081C9839ABCF}" dt="2024-05-28T01:50:20.519" v="41" actId="26606"/>
          <ac:cxnSpMkLst>
            <pc:docMk/>
            <pc:sldMk cId="1169216082" sldId="259"/>
            <ac:cxnSpMk id="10" creationId="{118E06E4-607B-144B-382B-AD3D06B1EE8C}"/>
          </ac:cxnSpMkLst>
        </pc:cxnChg>
        <pc:cxnChg chg="add del">
          <ac:chgData name="Patrick Kirby" userId="21f234ae1944e447" providerId="LiveId" clId="{07F0AD8B-6DC3-475B-8BAE-081C9839ABCF}" dt="2024-05-28T01:50:20.519" v="41" actId="26606"/>
          <ac:cxnSpMkLst>
            <pc:docMk/>
            <pc:sldMk cId="1169216082" sldId="259"/>
            <ac:cxnSpMk id="16" creationId="{62713E66-598D-4B8A-9D2A-67C7AF46EF11}"/>
          </ac:cxnSpMkLst>
        </pc:cxnChg>
      </pc:sldChg>
      <pc:sldChg chg="del">
        <pc:chgData name="Patrick Kirby" userId="21f234ae1944e447" providerId="LiveId" clId="{07F0AD8B-6DC3-475B-8BAE-081C9839ABCF}" dt="2024-05-28T01:36:28.506" v="6" actId="47"/>
        <pc:sldMkLst>
          <pc:docMk/>
          <pc:sldMk cId="3864176243" sldId="259"/>
        </pc:sldMkLst>
      </pc:sldChg>
      <pc:sldChg chg="del">
        <pc:chgData name="Patrick Kirby" userId="21f234ae1944e447" providerId="LiveId" clId="{07F0AD8B-6DC3-475B-8BAE-081C9839ABCF}" dt="2024-05-28T01:36:29.249" v="7" actId="47"/>
        <pc:sldMkLst>
          <pc:docMk/>
          <pc:sldMk cId="1839796473" sldId="260"/>
        </pc:sldMkLst>
      </pc:sldChg>
      <pc:sldChg chg="addSp delSp modSp add mod ord setBg">
        <pc:chgData name="Patrick Kirby" userId="21f234ae1944e447" providerId="LiveId" clId="{07F0AD8B-6DC3-475B-8BAE-081C9839ABCF}" dt="2024-05-28T15:29:18.154" v="205"/>
        <pc:sldMkLst>
          <pc:docMk/>
          <pc:sldMk cId="3719816526" sldId="260"/>
        </pc:sldMkLst>
        <pc:spChg chg="mod ord">
          <ac:chgData name="Patrick Kirby" userId="21f234ae1944e447" providerId="LiveId" clId="{07F0AD8B-6DC3-475B-8BAE-081C9839ABCF}" dt="2024-05-28T02:08:50.873" v="163" actId="1076"/>
          <ac:spMkLst>
            <pc:docMk/>
            <pc:sldMk cId="3719816526" sldId="260"/>
            <ac:spMk id="2" creationId="{37A6A1B7-12E1-057F-7F5C-FA52B99AF4B4}"/>
          </ac:spMkLst>
        </pc:spChg>
        <pc:spChg chg="mod">
          <ac:chgData name="Patrick Kirby" userId="21f234ae1944e447" providerId="LiveId" clId="{07F0AD8B-6DC3-475B-8BAE-081C9839ABCF}" dt="2024-05-28T02:08:57.582" v="164" actId="1076"/>
          <ac:spMkLst>
            <pc:docMk/>
            <pc:sldMk cId="3719816526" sldId="260"/>
            <ac:spMk id="4" creationId="{1B482167-99A7-F57A-6D40-898249ABB74F}"/>
          </ac:spMkLst>
        </pc:spChg>
        <pc:spChg chg="add del">
          <ac:chgData name="Patrick Kirby" userId="21f234ae1944e447" providerId="LiveId" clId="{07F0AD8B-6DC3-475B-8BAE-081C9839ABCF}" dt="2024-05-28T01:51:08.477" v="45" actId="26606"/>
          <ac:spMkLst>
            <pc:docMk/>
            <pc:sldMk cId="3719816526" sldId="260"/>
            <ac:spMk id="12" creationId="{406BD704-01C2-4341-B99A-116CC7EC56EF}"/>
          </ac:spMkLst>
        </pc:spChg>
        <pc:spChg chg="add del">
          <ac:chgData name="Patrick Kirby" userId="21f234ae1944e447" providerId="LiveId" clId="{07F0AD8B-6DC3-475B-8BAE-081C9839ABCF}" dt="2024-05-28T01:51:08.477" v="45" actId="26606"/>
          <ac:spMkLst>
            <pc:docMk/>
            <pc:sldMk cId="3719816526" sldId="260"/>
            <ac:spMk id="14" creationId="{0225C01B-A296-4FAA-AA46-794F27DF6934}"/>
          </ac:spMkLst>
        </pc:spChg>
        <pc:spChg chg="add">
          <ac:chgData name="Patrick Kirby" userId="21f234ae1944e447" providerId="LiveId" clId="{07F0AD8B-6DC3-475B-8BAE-081C9839ABCF}" dt="2024-05-28T01:51:08.477" v="45" actId="26606"/>
          <ac:spMkLst>
            <pc:docMk/>
            <pc:sldMk cId="3719816526" sldId="260"/>
            <ac:spMk id="21" creationId="{04812C46-200A-4DEB-A05E-3ED6C68C2387}"/>
          </ac:spMkLst>
        </pc:spChg>
        <pc:spChg chg="add">
          <ac:chgData name="Patrick Kirby" userId="21f234ae1944e447" providerId="LiveId" clId="{07F0AD8B-6DC3-475B-8BAE-081C9839ABCF}" dt="2024-05-28T01:51:08.477" v="45" actId="26606"/>
          <ac:spMkLst>
            <pc:docMk/>
            <pc:sldMk cId="3719816526" sldId="260"/>
            <ac:spMk id="23" creationId="{D1EA859B-E555-4109-94F3-6700E046E008}"/>
          </ac:spMkLst>
        </pc:spChg>
        <pc:picChg chg="mod">
          <ac:chgData name="Patrick Kirby" userId="21f234ae1944e447" providerId="LiveId" clId="{07F0AD8B-6DC3-475B-8BAE-081C9839ABCF}" dt="2024-05-28T01:51:08.477" v="45" actId="26606"/>
          <ac:picMkLst>
            <pc:docMk/>
            <pc:sldMk cId="3719816526" sldId="260"/>
            <ac:picMk id="5" creationId="{D5770383-25D4-4289-BE1A-A738F83F4853}"/>
          </ac:picMkLst>
        </pc:picChg>
        <pc:cxnChg chg="add del">
          <ac:chgData name="Patrick Kirby" userId="21f234ae1944e447" providerId="LiveId" clId="{07F0AD8B-6DC3-475B-8BAE-081C9839ABCF}" dt="2024-05-28T01:51:08.477" v="45" actId="26606"/>
          <ac:cxnSpMkLst>
            <pc:docMk/>
            <pc:sldMk cId="3719816526" sldId="260"/>
            <ac:cxnSpMk id="10" creationId="{118E06E4-607B-144B-382B-AD3D06B1EE8C}"/>
          </ac:cxnSpMkLst>
        </pc:cxnChg>
        <pc:cxnChg chg="add del">
          <ac:chgData name="Patrick Kirby" userId="21f234ae1944e447" providerId="LiveId" clId="{07F0AD8B-6DC3-475B-8BAE-081C9839ABCF}" dt="2024-05-28T01:51:08.477" v="45" actId="26606"/>
          <ac:cxnSpMkLst>
            <pc:docMk/>
            <pc:sldMk cId="3719816526" sldId="260"/>
            <ac:cxnSpMk id="16" creationId="{62713E66-598D-4B8A-9D2A-67C7AF46EF11}"/>
          </ac:cxnSpMkLst>
        </pc:cxnChg>
      </pc:sldChg>
      <pc:sldChg chg="addSp delSp modSp add mod ord setBg">
        <pc:chgData name="Patrick Kirby" userId="21f234ae1944e447" providerId="LiveId" clId="{07F0AD8B-6DC3-475B-8BAE-081C9839ABCF}" dt="2024-05-28T15:29:18.154" v="205"/>
        <pc:sldMkLst>
          <pc:docMk/>
          <pc:sldMk cId="1335430662" sldId="261"/>
        </pc:sldMkLst>
        <pc:spChg chg="mod ord">
          <ac:chgData name="Patrick Kirby" userId="21f234ae1944e447" providerId="LiveId" clId="{07F0AD8B-6DC3-475B-8BAE-081C9839ABCF}" dt="2024-05-28T01:51:14.749" v="46" actId="26606"/>
          <ac:spMkLst>
            <pc:docMk/>
            <pc:sldMk cId="1335430662" sldId="261"/>
            <ac:spMk id="2" creationId="{097E2C94-9B28-4440-91BE-02A9EDF07498}"/>
          </ac:spMkLst>
        </pc:spChg>
        <pc:spChg chg="mod">
          <ac:chgData name="Patrick Kirby" userId="21f234ae1944e447" providerId="LiveId" clId="{07F0AD8B-6DC3-475B-8BAE-081C9839ABCF}" dt="2024-05-28T02:09:11.713" v="166" actId="1076"/>
          <ac:spMkLst>
            <pc:docMk/>
            <pc:sldMk cId="1335430662" sldId="261"/>
            <ac:spMk id="4" creationId="{CF93907D-9EEC-4974-D311-A09190F13082}"/>
          </ac:spMkLst>
        </pc:spChg>
        <pc:spChg chg="add del">
          <ac:chgData name="Patrick Kirby" userId="21f234ae1944e447" providerId="LiveId" clId="{07F0AD8B-6DC3-475B-8BAE-081C9839ABCF}" dt="2024-05-28T01:51:14.749" v="46" actId="26606"/>
          <ac:spMkLst>
            <pc:docMk/>
            <pc:sldMk cId="1335430662" sldId="261"/>
            <ac:spMk id="12" creationId="{406BD704-01C2-4341-B99A-116CC7EC56EF}"/>
          </ac:spMkLst>
        </pc:spChg>
        <pc:spChg chg="add del">
          <ac:chgData name="Patrick Kirby" userId="21f234ae1944e447" providerId="LiveId" clId="{07F0AD8B-6DC3-475B-8BAE-081C9839ABCF}" dt="2024-05-28T01:51:14.749" v="46" actId="26606"/>
          <ac:spMkLst>
            <pc:docMk/>
            <pc:sldMk cId="1335430662" sldId="261"/>
            <ac:spMk id="14" creationId="{0225C01B-A296-4FAA-AA46-794F27DF6934}"/>
          </ac:spMkLst>
        </pc:spChg>
        <pc:spChg chg="add">
          <ac:chgData name="Patrick Kirby" userId="21f234ae1944e447" providerId="LiveId" clId="{07F0AD8B-6DC3-475B-8BAE-081C9839ABCF}" dt="2024-05-28T01:51:14.749" v="46" actId="26606"/>
          <ac:spMkLst>
            <pc:docMk/>
            <pc:sldMk cId="1335430662" sldId="261"/>
            <ac:spMk id="21" creationId="{04812C46-200A-4DEB-A05E-3ED6C68C2387}"/>
          </ac:spMkLst>
        </pc:spChg>
        <pc:spChg chg="add">
          <ac:chgData name="Patrick Kirby" userId="21f234ae1944e447" providerId="LiveId" clId="{07F0AD8B-6DC3-475B-8BAE-081C9839ABCF}" dt="2024-05-28T01:51:14.749" v="46" actId="26606"/>
          <ac:spMkLst>
            <pc:docMk/>
            <pc:sldMk cId="1335430662" sldId="261"/>
            <ac:spMk id="23" creationId="{D1EA859B-E555-4109-94F3-6700E046E008}"/>
          </ac:spMkLst>
        </pc:spChg>
        <pc:picChg chg="mod">
          <ac:chgData name="Patrick Kirby" userId="21f234ae1944e447" providerId="LiveId" clId="{07F0AD8B-6DC3-475B-8BAE-081C9839ABCF}" dt="2024-05-28T01:51:14.749" v="46" actId="26606"/>
          <ac:picMkLst>
            <pc:docMk/>
            <pc:sldMk cId="1335430662" sldId="261"/>
            <ac:picMk id="5" creationId="{3E16552F-0C94-4686-9DCB-B4396D4D6D54}"/>
          </ac:picMkLst>
        </pc:picChg>
        <pc:cxnChg chg="add del">
          <ac:chgData name="Patrick Kirby" userId="21f234ae1944e447" providerId="LiveId" clId="{07F0AD8B-6DC3-475B-8BAE-081C9839ABCF}" dt="2024-05-28T01:51:14.749" v="46" actId="26606"/>
          <ac:cxnSpMkLst>
            <pc:docMk/>
            <pc:sldMk cId="1335430662" sldId="261"/>
            <ac:cxnSpMk id="10" creationId="{118E06E4-607B-144B-382B-AD3D06B1EE8C}"/>
          </ac:cxnSpMkLst>
        </pc:cxnChg>
        <pc:cxnChg chg="add del">
          <ac:chgData name="Patrick Kirby" userId="21f234ae1944e447" providerId="LiveId" clId="{07F0AD8B-6DC3-475B-8BAE-081C9839ABCF}" dt="2024-05-28T01:51:14.749" v="46" actId="26606"/>
          <ac:cxnSpMkLst>
            <pc:docMk/>
            <pc:sldMk cId="1335430662" sldId="261"/>
            <ac:cxnSpMk id="16" creationId="{62713E66-598D-4B8A-9D2A-67C7AF46EF11}"/>
          </ac:cxnSpMkLst>
        </pc:cxnChg>
      </pc:sldChg>
      <pc:sldChg chg="del">
        <pc:chgData name="Patrick Kirby" userId="21f234ae1944e447" providerId="LiveId" clId="{07F0AD8B-6DC3-475B-8BAE-081C9839ABCF}" dt="2024-05-28T01:36:26.251" v="0" actId="47"/>
        <pc:sldMkLst>
          <pc:docMk/>
          <pc:sldMk cId="4107790967" sldId="261"/>
        </pc:sldMkLst>
      </pc:sldChg>
      <pc:sldChg chg="addSp delSp modSp add mod ord setBg">
        <pc:chgData name="Patrick Kirby" userId="21f234ae1944e447" providerId="LiveId" clId="{07F0AD8B-6DC3-475B-8BAE-081C9839ABCF}" dt="2024-05-28T15:29:18.154" v="205"/>
        <pc:sldMkLst>
          <pc:docMk/>
          <pc:sldMk cId="1134609734" sldId="262"/>
        </pc:sldMkLst>
        <pc:spChg chg="mod ord">
          <ac:chgData name="Patrick Kirby" userId="21f234ae1944e447" providerId="LiveId" clId="{07F0AD8B-6DC3-475B-8BAE-081C9839ABCF}" dt="2024-05-28T01:52:03.672" v="48" actId="26606"/>
          <ac:spMkLst>
            <pc:docMk/>
            <pc:sldMk cId="1134609734" sldId="262"/>
            <ac:spMk id="2" creationId="{DDD0F80C-AE32-63CB-AF45-3D9E074C1725}"/>
          </ac:spMkLst>
        </pc:spChg>
        <pc:spChg chg="mod">
          <ac:chgData name="Patrick Kirby" userId="21f234ae1944e447" providerId="LiveId" clId="{07F0AD8B-6DC3-475B-8BAE-081C9839ABCF}" dt="2024-05-28T02:09:21.840" v="168" actId="1076"/>
          <ac:spMkLst>
            <pc:docMk/>
            <pc:sldMk cId="1134609734" sldId="262"/>
            <ac:spMk id="4" creationId="{5159E928-0B84-BAAF-3281-1B192B4FCC34}"/>
          </ac:spMkLst>
        </pc:spChg>
        <pc:spChg chg="add del">
          <ac:chgData name="Patrick Kirby" userId="21f234ae1944e447" providerId="LiveId" clId="{07F0AD8B-6DC3-475B-8BAE-081C9839ABCF}" dt="2024-05-28T01:52:03.672" v="48" actId="26606"/>
          <ac:spMkLst>
            <pc:docMk/>
            <pc:sldMk cId="1134609734" sldId="262"/>
            <ac:spMk id="12" creationId="{744CAA32-F237-419C-A2DD-43C28D920D3C}"/>
          </ac:spMkLst>
        </pc:spChg>
        <pc:spChg chg="add">
          <ac:chgData name="Patrick Kirby" userId="21f234ae1944e447" providerId="LiveId" clId="{07F0AD8B-6DC3-475B-8BAE-081C9839ABCF}" dt="2024-05-28T01:52:03.672" v="48" actId="26606"/>
          <ac:spMkLst>
            <pc:docMk/>
            <pc:sldMk cId="1134609734" sldId="262"/>
            <ac:spMk id="19" creationId="{04812C46-200A-4DEB-A05E-3ED6C68C2387}"/>
          </ac:spMkLst>
        </pc:spChg>
        <pc:spChg chg="add">
          <ac:chgData name="Patrick Kirby" userId="21f234ae1944e447" providerId="LiveId" clId="{07F0AD8B-6DC3-475B-8BAE-081C9839ABCF}" dt="2024-05-28T01:52:03.672" v="48" actId="26606"/>
          <ac:spMkLst>
            <pc:docMk/>
            <pc:sldMk cId="1134609734" sldId="262"/>
            <ac:spMk id="21" creationId="{D1EA859B-E555-4109-94F3-6700E046E008}"/>
          </ac:spMkLst>
        </pc:spChg>
        <pc:picChg chg="mod">
          <ac:chgData name="Patrick Kirby" userId="21f234ae1944e447" providerId="LiveId" clId="{07F0AD8B-6DC3-475B-8BAE-081C9839ABCF}" dt="2024-05-28T01:52:03.672" v="48" actId="26606"/>
          <ac:picMkLst>
            <pc:docMk/>
            <pc:sldMk cId="1134609734" sldId="262"/>
            <ac:picMk id="5" creationId="{83AC083E-1D80-455F-BA4E-E7E2324DB0BD}"/>
          </ac:picMkLst>
        </pc:picChg>
        <pc:cxnChg chg="add del">
          <ac:chgData name="Patrick Kirby" userId="21f234ae1944e447" providerId="LiveId" clId="{07F0AD8B-6DC3-475B-8BAE-081C9839ABCF}" dt="2024-05-28T01:52:03.672" v="48" actId="26606"/>
          <ac:cxnSpMkLst>
            <pc:docMk/>
            <pc:sldMk cId="1134609734" sldId="262"/>
            <ac:cxnSpMk id="10" creationId="{118E06E4-607B-144B-382B-AD3D06B1EE8C}"/>
          </ac:cxnSpMkLst>
        </pc:cxnChg>
        <pc:cxnChg chg="add del">
          <ac:chgData name="Patrick Kirby" userId="21f234ae1944e447" providerId="LiveId" clId="{07F0AD8B-6DC3-475B-8BAE-081C9839ABCF}" dt="2024-05-28T01:52:03.672" v="48" actId="26606"/>
          <ac:cxnSpMkLst>
            <pc:docMk/>
            <pc:sldMk cId="1134609734" sldId="262"/>
            <ac:cxnSpMk id="14" creationId="{753FE100-D0AB-4AE2-824B-60CFA31EC6A2}"/>
          </ac:cxnSpMkLst>
        </pc:cxnChg>
      </pc:sldChg>
      <pc:sldChg chg="del">
        <pc:chgData name="Patrick Kirby" userId="21f234ae1944e447" providerId="LiveId" clId="{07F0AD8B-6DC3-475B-8BAE-081C9839ABCF}" dt="2024-05-28T01:36:26.819" v="1" actId="47"/>
        <pc:sldMkLst>
          <pc:docMk/>
          <pc:sldMk cId="4221698780" sldId="262"/>
        </pc:sldMkLst>
      </pc:sldChg>
      <pc:sldChg chg="del">
        <pc:chgData name="Patrick Kirby" userId="21f234ae1944e447" providerId="LiveId" clId="{07F0AD8B-6DC3-475B-8BAE-081C9839ABCF}" dt="2024-05-28T01:36:27.134" v="2" actId="47"/>
        <pc:sldMkLst>
          <pc:docMk/>
          <pc:sldMk cId="277066815" sldId="263"/>
        </pc:sldMkLst>
      </pc:sldChg>
      <pc:sldChg chg="addSp delSp modSp add mod ord setBg">
        <pc:chgData name="Patrick Kirby" userId="21f234ae1944e447" providerId="LiveId" clId="{07F0AD8B-6DC3-475B-8BAE-081C9839ABCF}" dt="2024-05-28T15:29:18.154" v="205"/>
        <pc:sldMkLst>
          <pc:docMk/>
          <pc:sldMk cId="1284911233" sldId="263"/>
        </pc:sldMkLst>
        <pc:spChg chg="mod ord">
          <ac:chgData name="Patrick Kirby" userId="21f234ae1944e447" providerId="LiveId" clId="{07F0AD8B-6DC3-475B-8BAE-081C9839ABCF}" dt="2024-05-28T02:09:55.848" v="181" actId="1076"/>
          <ac:spMkLst>
            <pc:docMk/>
            <pc:sldMk cId="1284911233" sldId="263"/>
            <ac:spMk id="2" creationId="{5B905667-3FB4-5D5C-3F02-0FB689C1190A}"/>
          </ac:spMkLst>
        </pc:spChg>
        <pc:spChg chg="mod">
          <ac:chgData name="Patrick Kirby" userId="21f234ae1944e447" providerId="LiveId" clId="{07F0AD8B-6DC3-475B-8BAE-081C9839ABCF}" dt="2024-05-28T02:09:32.722" v="170" actId="1076"/>
          <ac:spMkLst>
            <pc:docMk/>
            <pc:sldMk cId="1284911233" sldId="263"/>
            <ac:spMk id="4" creationId="{C1EBB9F3-1390-C6C0-B5B6-0AAC67DC19A5}"/>
          </ac:spMkLst>
        </pc:spChg>
        <pc:spChg chg="add del">
          <ac:chgData name="Patrick Kirby" userId="21f234ae1944e447" providerId="LiveId" clId="{07F0AD8B-6DC3-475B-8BAE-081C9839ABCF}" dt="2024-05-28T01:52:13.654" v="49" actId="26606"/>
          <ac:spMkLst>
            <pc:docMk/>
            <pc:sldMk cId="1284911233" sldId="263"/>
            <ac:spMk id="12" creationId="{406BD704-01C2-4341-B99A-116CC7EC56EF}"/>
          </ac:spMkLst>
        </pc:spChg>
        <pc:spChg chg="add del">
          <ac:chgData name="Patrick Kirby" userId="21f234ae1944e447" providerId="LiveId" clId="{07F0AD8B-6DC3-475B-8BAE-081C9839ABCF}" dt="2024-05-28T01:52:13.654" v="49" actId="26606"/>
          <ac:spMkLst>
            <pc:docMk/>
            <pc:sldMk cId="1284911233" sldId="263"/>
            <ac:spMk id="14" creationId="{0225C01B-A296-4FAA-AA46-794F27DF6934}"/>
          </ac:spMkLst>
        </pc:spChg>
        <pc:spChg chg="add">
          <ac:chgData name="Patrick Kirby" userId="21f234ae1944e447" providerId="LiveId" clId="{07F0AD8B-6DC3-475B-8BAE-081C9839ABCF}" dt="2024-05-28T01:52:13.654" v="49" actId="26606"/>
          <ac:spMkLst>
            <pc:docMk/>
            <pc:sldMk cId="1284911233" sldId="263"/>
            <ac:spMk id="21" creationId="{04812C46-200A-4DEB-A05E-3ED6C68C2387}"/>
          </ac:spMkLst>
        </pc:spChg>
        <pc:spChg chg="add">
          <ac:chgData name="Patrick Kirby" userId="21f234ae1944e447" providerId="LiveId" clId="{07F0AD8B-6DC3-475B-8BAE-081C9839ABCF}" dt="2024-05-28T01:52:13.654" v="49" actId="26606"/>
          <ac:spMkLst>
            <pc:docMk/>
            <pc:sldMk cId="1284911233" sldId="263"/>
            <ac:spMk id="23" creationId="{D1EA859B-E555-4109-94F3-6700E046E008}"/>
          </ac:spMkLst>
        </pc:spChg>
        <pc:picChg chg="mod">
          <ac:chgData name="Patrick Kirby" userId="21f234ae1944e447" providerId="LiveId" clId="{07F0AD8B-6DC3-475B-8BAE-081C9839ABCF}" dt="2024-05-28T01:52:23.444" v="51" actId="1076"/>
          <ac:picMkLst>
            <pc:docMk/>
            <pc:sldMk cId="1284911233" sldId="263"/>
            <ac:picMk id="5" creationId="{9CCC9D3B-F930-46D3-927D-ECD9DB707500}"/>
          </ac:picMkLst>
        </pc:picChg>
        <pc:cxnChg chg="add del">
          <ac:chgData name="Patrick Kirby" userId="21f234ae1944e447" providerId="LiveId" clId="{07F0AD8B-6DC3-475B-8BAE-081C9839ABCF}" dt="2024-05-28T01:52:13.654" v="49" actId="26606"/>
          <ac:cxnSpMkLst>
            <pc:docMk/>
            <pc:sldMk cId="1284911233" sldId="263"/>
            <ac:cxnSpMk id="10" creationId="{118E06E4-607B-144B-382B-AD3D06B1EE8C}"/>
          </ac:cxnSpMkLst>
        </pc:cxnChg>
        <pc:cxnChg chg="add del">
          <ac:chgData name="Patrick Kirby" userId="21f234ae1944e447" providerId="LiveId" clId="{07F0AD8B-6DC3-475B-8BAE-081C9839ABCF}" dt="2024-05-28T01:52:13.654" v="49" actId="26606"/>
          <ac:cxnSpMkLst>
            <pc:docMk/>
            <pc:sldMk cId="1284911233" sldId="263"/>
            <ac:cxnSpMk id="16" creationId="{62713E66-598D-4B8A-9D2A-67C7AF46EF11}"/>
          </ac:cxnSpMkLst>
        </pc:cxnChg>
      </pc:sldChg>
      <pc:sldChg chg="addSp delSp modSp add mod ord setBg">
        <pc:chgData name="Patrick Kirby" userId="21f234ae1944e447" providerId="LiveId" clId="{07F0AD8B-6DC3-475B-8BAE-081C9839ABCF}" dt="2024-05-28T15:29:18.154" v="205"/>
        <pc:sldMkLst>
          <pc:docMk/>
          <pc:sldMk cId="2274479376" sldId="264"/>
        </pc:sldMkLst>
        <pc:spChg chg="mod ord">
          <ac:chgData name="Patrick Kirby" userId="21f234ae1944e447" providerId="LiveId" clId="{07F0AD8B-6DC3-475B-8BAE-081C9839ABCF}" dt="2024-05-28T01:57:41.955" v="54" actId="26606"/>
          <ac:spMkLst>
            <pc:docMk/>
            <pc:sldMk cId="2274479376" sldId="264"/>
            <ac:spMk id="2" creationId="{57D6A8C8-B797-B714-97FD-0069132E108A}"/>
          </ac:spMkLst>
        </pc:spChg>
        <pc:spChg chg="mod">
          <ac:chgData name="Patrick Kirby" userId="21f234ae1944e447" providerId="LiveId" clId="{07F0AD8B-6DC3-475B-8BAE-081C9839ABCF}" dt="2024-05-28T02:10:08.181" v="183" actId="1076"/>
          <ac:spMkLst>
            <pc:docMk/>
            <pc:sldMk cId="2274479376" sldId="264"/>
            <ac:spMk id="4" creationId="{C45D5550-AF62-56A0-4794-301CE7A400E3}"/>
          </ac:spMkLst>
        </pc:spChg>
        <pc:spChg chg="add del">
          <ac:chgData name="Patrick Kirby" userId="21f234ae1944e447" providerId="LiveId" clId="{07F0AD8B-6DC3-475B-8BAE-081C9839ABCF}" dt="2024-05-28T01:52:34.006" v="52" actId="26606"/>
          <ac:spMkLst>
            <pc:docMk/>
            <pc:sldMk cId="2274479376" sldId="264"/>
            <ac:spMk id="12" creationId="{406BD704-01C2-4341-B99A-116CC7EC56EF}"/>
          </ac:spMkLst>
        </pc:spChg>
        <pc:spChg chg="add del">
          <ac:chgData name="Patrick Kirby" userId="21f234ae1944e447" providerId="LiveId" clId="{07F0AD8B-6DC3-475B-8BAE-081C9839ABCF}" dt="2024-05-28T01:52:34.006" v="52" actId="26606"/>
          <ac:spMkLst>
            <pc:docMk/>
            <pc:sldMk cId="2274479376" sldId="264"/>
            <ac:spMk id="14" creationId="{0225C01B-A296-4FAA-AA46-794F27DF6934}"/>
          </ac:spMkLst>
        </pc:spChg>
        <pc:spChg chg="add del">
          <ac:chgData name="Patrick Kirby" userId="21f234ae1944e447" providerId="LiveId" clId="{07F0AD8B-6DC3-475B-8BAE-081C9839ABCF}" dt="2024-05-28T01:57:41.955" v="54" actId="26606"/>
          <ac:spMkLst>
            <pc:docMk/>
            <pc:sldMk cId="2274479376" sldId="264"/>
            <ac:spMk id="21" creationId="{04812C46-200A-4DEB-A05E-3ED6C68C2387}"/>
          </ac:spMkLst>
        </pc:spChg>
        <pc:spChg chg="add del">
          <ac:chgData name="Patrick Kirby" userId="21f234ae1944e447" providerId="LiveId" clId="{07F0AD8B-6DC3-475B-8BAE-081C9839ABCF}" dt="2024-05-28T01:57:41.955" v="54" actId="26606"/>
          <ac:spMkLst>
            <pc:docMk/>
            <pc:sldMk cId="2274479376" sldId="264"/>
            <ac:spMk id="23" creationId="{D1EA859B-E555-4109-94F3-6700E046E008}"/>
          </ac:spMkLst>
        </pc:spChg>
        <pc:spChg chg="add">
          <ac:chgData name="Patrick Kirby" userId="21f234ae1944e447" providerId="LiveId" clId="{07F0AD8B-6DC3-475B-8BAE-081C9839ABCF}" dt="2024-05-28T01:57:41.955" v="54" actId="26606"/>
          <ac:spMkLst>
            <pc:docMk/>
            <pc:sldMk cId="2274479376" sldId="264"/>
            <ac:spMk id="28" creationId="{04812C46-200A-4DEB-A05E-3ED6C68C2387}"/>
          </ac:spMkLst>
        </pc:spChg>
        <pc:spChg chg="add">
          <ac:chgData name="Patrick Kirby" userId="21f234ae1944e447" providerId="LiveId" clId="{07F0AD8B-6DC3-475B-8BAE-081C9839ABCF}" dt="2024-05-28T01:57:41.955" v="54" actId="26606"/>
          <ac:spMkLst>
            <pc:docMk/>
            <pc:sldMk cId="2274479376" sldId="264"/>
            <ac:spMk id="30" creationId="{D1EA859B-E555-4109-94F3-6700E046E008}"/>
          </ac:spMkLst>
        </pc:spChg>
        <pc:picChg chg="mod">
          <ac:chgData name="Patrick Kirby" userId="21f234ae1944e447" providerId="LiveId" clId="{07F0AD8B-6DC3-475B-8BAE-081C9839ABCF}" dt="2024-05-28T01:57:41.955" v="54" actId="26606"/>
          <ac:picMkLst>
            <pc:docMk/>
            <pc:sldMk cId="2274479376" sldId="264"/>
            <ac:picMk id="5" creationId="{B3C6836B-6B49-4677-8D2D-52010CDCF31E}"/>
          </ac:picMkLst>
        </pc:picChg>
        <pc:cxnChg chg="add del">
          <ac:chgData name="Patrick Kirby" userId="21f234ae1944e447" providerId="LiveId" clId="{07F0AD8B-6DC3-475B-8BAE-081C9839ABCF}" dt="2024-05-28T01:52:34.006" v="52" actId="26606"/>
          <ac:cxnSpMkLst>
            <pc:docMk/>
            <pc:sldMk cId="2274479376" sldId="264"/>
            <ac:cxnSpMk id="10" creationId="{118E06E4-607B-144B-382B-AD3D06B1EE8C}"/>
          </ac:cxnSpMkLst>
        </pc:cxnChg>
        <pc:cxnChg chg="add del">
          <ac:chgData name="Patrick Kirby" userId="21f234ae1944e447" providerId="LiveId" clId="{07F0AD8B-6DC3-475B-8BAE-081C9839ABCF}" dt="2024-05-28T01:52:34.006" v="52" actId="26606"/>
          <ac:cxnSpMkLst>
            <pc:docMk/>
            <pc:sldMk cId="2274479376" sldId="264"/>
            <ac:cxnSpMk id="16" creationId="{62713E66-598D-4B8A-9D2A-67C7AF46EF11}"/>
          </ac:cxnSpMkLst>
        </pc:cxnChg>
      </pc:sldChg>
      <pc:sldChg chg="del">
        <pc:chgData name="Patrick Kirby" userId="21f234ae1944e447" providerId="LiveId" clId="{07F0AD8B-6DC3-475B-8BAE-081C9839ABCF}" dt="2024-05-28T01:36:27.433" v="3" actId="47"/>
        <pc:sldMkLst>
          <pc:docMk/>
          <pc:sldMk cId="3113971364" sldId="264"/>
        </pc:sldMkLst>
      </pc:sldChg>
      <pc:sldChg chg="addSp delSp modSp add mod ord setBg">
        <pc:chgData name="Patrick Kirby" userId="21f234ae1944e447" providerId="LiveId" clId="{07F0AD8B-6DC3-475B-8BAE-081C9839ABCF}" dt="2024-05-28T02:10:51.803" v="187" actId="14826"/>
        <pc:sldMkLst>
          <pc:docMk/>
          <pc:sldMk cId="2949737552" sldId="265"/>
        </pc:sldMkLst>
        <pc:spChg chg="mod ord">
          <ac:chgData name="Patrick Kirby" userId="21f234ae1944e447" providerId="LiveId" clId="{07F0AD8B-6DC3-475B-8BAE-081C9839ABCF}" dt="2024-05-28T01:57:56.455" v="55" actId="26606"/>
          <ac:spMkLst>
            <pc:docMk/>
            <pc:sldMk cId="2949737552" sldId="265"/>
            <ac:spMk id="2" creationId="{E18B2434-812A-0B92-A166-A2CA8B0E0D08}"/>
          </ac:spMkLst>
        </pc:spChg>
        <pc:spChg chg="mod">
          <ac:chgData name="Patrick Kirby" userId="21f234ae1944e447" providerId="LiveId" clId="{07F0AD8B-6DC3-475B-8BAE-081C9839ABCF}" dt="2024-05-28T02:10:25.448" v="186" actId="1076"/>
          <ac:spMkLst>
            <pc:docMk/>
            <pc:sldMk cId="2949737552" sldId="265"/>
            <ac:spMk id="4" creationId="{DEA5B287-BB72-2515-C0C6-8C9947986408}"/>
          </ac:spMkLst>
        </pc:spChg>
        <pc:spChg chg="add del">
          <ac:chgData name="Patrick Kirby" userId="21f234ae1944e447" providerId="LiveId" clId="{07F0AD8B-6DC3-475B-8BAE-081C9839ABCF}" dt="2024-05-28T01:57:56.455" v="55" actId="26606"/>
          <ac:spMkLst>
            <pc:docMk/>
            <pc:sldMk cId="2949737552" sldId="265"/>
            <ac:spMk id="12" creationId="{406BD704-01C2-4341-B99A-116CC7EC56EF}"/>
          </ac:spMkLst>
        </pc:spChg>
        <pc:spChg chg="add del">
          <ac:chgData name="Patrick Kirby" userId="21f234ae1944e447" providerId="LiveId" clId="{07F0AD8B-6DC3-475B-8BAE-081C9839ABCF}" dt="2024-05-28T01:57:56.455" v="55" actId="26606"/>
          <ac:spMkLst>
            <pc:docMk/>
            <pc:sldMk cId="2949737552" sldId="265"/>
            <ac:spMk id="14" creationId="{0225C01B-A296-4FAA-AA46-794F27DF6934}"/>
          </ac:spMkLst>
        </pc:spChg>
        <pc:spChg chg="add">
          <ac:chgData name="Patrick Kirby" userId="21f234ae1944e447" providerId="LiveId" clId="{07F0AD8B-6DC3-475B-8BAE-081C9839ABCF}" dt="2024-05-28T01:57:56.455" v="55" actId="26606"/>
          <ac:spMkLst>
            <pc:docMk/>
            <pc:sldMk cId="2949737552" sldId="265"/>
            <ac:spMk id="21" creationId="{04812C46-200A-4DEB-A05E-3ED6C68C2387}"/>
          </ac:spMkLst>
        </pc:spChg>
        <pc:spChg chg="add">
          <ac:chgData name="Patrick Kirby" userId="21f234ae1944e447" providerId="LiveId" clId="{07F0AD8B-6DC3-475B-8BAE-081C9839ABCF}" dt="2024-05-28T01:57:56.455" v="55" actId="26606"/>
          <ac:spMkLst>
            <pc:docMk/>
            <pc:sldMk cId="2949737552" sldId="265"/>
            <ac:spMk id="23" creationId="{D1EA859B-E555-4109-94F3-6700E046E008}"/>
          </ac:spMkLst>
        </pc:spChg>
        <pc:picChg chg="mod">
          <ac:chgData name="Patrick Kirby" userId="21f234ae1944e447" providerId="LiveId" clId="{07F0AD8B-6DC3-475B-8BAE-081C9839ABCF}" dt="2024-05-28T02:10:51.803" v="187" actId="14826"/>
          <ac:picMkLst>
            <pc:docMk/>
            <pc:sldMk cId="2949737552" sldId="265"/>
            <ac:picMk id="5" creationId="{DC52DF21-ED40-4C27-8917-ECD27EEAFA5D}"/>
          </ac:picMkLst>
        </pc:picChg>
        <pc:cxnChg chg="add del">
          <ac:chgData name="Patrick Kirby" userId="21f234ae1944e447" providerId="LiveId" clId="{07F0AD8B-6DC3-475B-8BAE-081C9839ABCF}" dt="2024-05-28T01:57:56.455" v="55" actId="26606"/>
          <ac:cxnSpMkLst>
            <pc:docMk/>
            <pc:sldMk cId="2949737552" sldId="265"/>
            <ac:cxnSpMk id="10" creationId="{118E06E4-607B-144B-382B-AD3D06B1EE8C}"/>
          </ac:cxnSpMkLst>
        </pc:cxnChg>
        <pc:cxnChg chg="add del">
          <ac:chgData name="Patrick Kirby" userId="21f234ae1944e447" providerId="LiveId" clId="{07F0AD8B-6DC3-475B-8BAE-081C9839ABCF}" dt="2024-05-28T01:57:56.455" v="55" actId="26606"/>
          <ac:cxnSpMkLst>
            <pc:docMk/>
            <pc:sldMk cId="2949737552" sldId="265"/>
            <ac:cxnSpMk id="16" creationId="{62713E66-598D-4B8A-9D2A-67C7AF46EF11}"/>
          </ac:cxnSpMkLst>
        </pc:cxnChg>
      </pc:sldChg>
      <pc:sldChg chg="addSp delSp modSp add mod ord setBg">
        <pc:chgData name="Patrick Kirby" userId="21f234ae1944e447" providerId="LiveId" clId="{07F0AD8B-6DC3-475B-8BAE-081C9839ABCF}" dt="2024-05-28T02:11:12.419" v="189" actId="1076"/>
        <pc:sldMkLst>
          <pc:docMk/>
          <pc:sldMk cId="2296020461" sldId="266"/>
        </pc:sldMkLst>
        <pc:spChg chg="mod ord">
          <ac:chgData name="Patrick Kirby" userId="21f234ae1944e447" providerId="LiveId" clId="{07F0AD8B-6DC3-475B-8BAE-081C9839ABCF}" dt="2024-05-28T01:59:16.444" v="126" actId="26606"/>
          <ac:spMkLst>
            <pc:docMk/>
            <pc:sldMk cId="2296020461" sldId="266"/>
            <ac:spMk id="2" creationId="{29F9C345-7A46-11CB-A556-331CE8ADD6CD}"/>
          </ac:spMkLst>
        </pc:spChg>
        <pc:spChg chg="mod">
          <ac:chgData name="Patrick Kirby" userId="21f234ae1944e447" providerId="LiveId" clId="{07F0AD8B-6DC3-475B-8BAE-081C9839ABCF}" dt="2024-05-28T02:11:12.419" v="189" actId="1076"/>
          <ac:spMkLst>
            <pc:docMk/>
            <pc:sldMk cId="2296020461" sldId="266"/>
            <ac:spMk id="4" creationId="{CD2A0BFF-52E7-8378-233B-ED64A17BAC34}"/>
          </ac:spMkLst>
        </pc:spChg>
        <pc:spChg chg="add del">
          <ac:chgData name="Patrick Kirby" userId="21f234ae1944e447" providerId="LiveId" clId="{07F0AD8B-6DC3-475B-8BAE-081C9839ABCF}" dt="2024-05-28T01:59:16.444" v="126" actId="26606"/>
          <ac:spMkLst>
            <pc:docMk/>
            <pc:sldMk cId="2296020461" sldId="266"/>
            <ac:spMk id="12" creationId="{744CAA32-F237-419C-A2DD-43C28D920D3C}"/>
          </ac:spMkLst>
        </pc:spChg>
        <pc:spChg chg="add">
          <ac:chgData name="Patrick Kirby" userId="21f234ae1944e447" providerId="LiveId" clId="{07F0AD8B-6DC3-475B-8BAE-081C9839ABCF}" dt="2024-05-28T01:59:16.444" v="126" actId="26606"/>
          <ac:spMkLst>
            <pc:docMk/>
            <pc:sldMk cId="2296020461" sldId="266"/>
            <ac:spMk id="16" creationId="{04812C46-200A-4DEB-A05E-3ED6C68C2387}"/>
          </ac:spMkLst>
        </pc:spChg>
        <pc:spChg chg="add">
          <ac:chgData name="Patrick Kirby" userId="21f234ae1944e447" providerId="LiveId" clId="{07F0AD8B-6DC3-475B-8BAE-081C9839ABCF}" dt="2024-05-28T01:59:16.444" v="126" actId="26606"/>
          <ac:spMkLst>
            <pc:docMk/>
            <pc:sldMk cId="2296020461" sldId="266"/>
            <ac:spMk id="17" creationId="{D1EA859B-E555-4109-94F3-6700E046E008}"/>
          </ac:spMkLst>
        </pc:spChg>
        <pc:spChg chg="add del">
          <ac:chgData name="Patrick Kirby" userId="21f234ae1944e447" providerId="LiveId" clId="{07F0AD8B-6DC3-475B-8BAE-081C9839ABCF}" dt="2024-05-28T01:59:12.044" v="125" actId="26606"/>
          <ac:spMkLst>
            <pc:docMk/>
            <pc:sldMk cId="2296020461" sldId="266"/>
            <ac:spMk id="19" creationId="{04812C46-200A-4DEB-A05E-3ED6C68C2387}"/>
          </ac:spMkLst>
        </pc:spChg>
        <pc:spChg chg="add del">
          <ac:chgData name="Patrick Kirby" userId="21f234ae1944e447" providerId="LiveId" clId="{07F0AD8B-6DC3-475B-8BAE-081C9839ABCF}" dt="2024-05-28T01:59:12.044" v="125" actId="26606"/>
          <ac:spMkLst>
            <pc:docMk/>
            <pc:sldMk cId="2296020461" sldId="266"/>
            <ac:spMk id="21" creationId="{D1EA859B-E555-4109-94F3-6700E046E008}"/>
          </ac:spMkLst>
        </pc:spChg>
        <pc:picChg chg="mod">
          <ac:chgData name="Patrick Kirby" userId="21f234ae1944e447" providerId="LiveId" clId="{07F0AD8B-6DC3-475B-8BAE-081C9839ABCF}" dt="2024-05-28T01:59:16.444" v="126" actId="26606"/>
          <ac:picMkLst>
            <pc:docMk/>
            <pc:sldMk cId="2296020461" sldId="266"/>
            <ac:picMk id="5" creationId="{1CA807D6-9068-485E-8BAD-471AD739595B}"/>
          </ac:picMkLst>
        </pc:picChg>
        <pc:cxnChg chg="add del">
          <ac:chgData name="Patrick Kirby" userId="21f234ae1944e447" providerId="LiveId" clId="{07F0AD8B-6DC3-475B-8BAE-081C9839ABCF}" dt="2024-05-28T01:59:16.444" v="126" actId="26606"/>
          <ac:cxnSpMkLst>
            <pc:docMk/>
            <pc:sldMk cId="2296020461" sldId="266"/>
            <ac:cxnSpMk id="10" creationId="{118E06E4-607B-144B-382B-AD3D06B1EE8C}"/>
          </ac:cxnSpMkLst>
        </pc:cxnChg>
        <pc:cxnChg chg="add del">
          <ac:chgData name="Patrick Kirby" userId="21f234ae1944e447" providerId="LiveId" clId="{07F0AD8B-6DC3-475B-8BAE-081C9839ABCF}" dt="2024-05-28T01:59:16.444" v="126" actId="26606"/>
          <ac:cxnSpMkLst>
            <pc:docMk/>
            <pc:sldMk cId="2296020461" sldId="266"/>
            <ac:cxnSpMk id="14" creationId="{753FE100-D0AB-4AE2-824B-60CFA31EC6A2}"/>
          </ac:cxnSpMkLst>
        </pc:cxnChg>
      </pc:sldChg>
      <pc:sldChg chg="addSp delSp modSp add mod ord setBg">
        <pc:chgData name="Patrick Kirby" userId="21f234ae1944e447" providerId="LiveId" clId="{07F0AD8B-6DC3-475B-8BAE-081C9839ABCF}" dt="2024-05-28T02:11:27.455" v="192" actId="1076"/>
        <pc:sldMkLst>
          <pc:docMk/>
          <pc:sldMk cId="386094687" sldId="267"/>
        </pc:sldMkLst>
        <pc:spChg chg="mod ord">
          <ac:chgData name="Patrick Kirby" userId="21f234ae1944e447" providerId="LiveId" clId="{07F0AD8B-6DC3-475B-8BAE-081C9839ABCF}" dt="2024-05-28T02:11:27.455" v="192" actId="1076"/>
          <ac:spMkLst>
            <pc:docMk/>
            <pc:sldMk cId="386094687" sldId="267"/>
            <ac:spMk id="2" creationId="{AC601AE7-ED55-0694-CCD6-AE776C8847E4}"/>
          </ac:spMkLst>
        </pc:spChg>
        <pc:spChg chg="mod">
          <ac:chgData name="Patrick Kirby" userId="21f234ae1944e447" providerId="LiveId" clId="{07F0AD8B-6DC3-475B-8BAE-081C9839ABCF}" dt="2024-05-28T02:11:23.498" v="191" actId="1076"/>
          <ac:spMkLst>
            <pc:docMk/>
            <pc:sldMk cId="386094687" sldId="267"/>
            <ac:spMk id="4" creationId="{D462A7D9-B869-20B3-4A48-606D34D7ADE5}"/>
          </ac:spMkLst>
        </pc:spChg>
        <pc:spChg chg="add del">
          <ac:chgData name="Patrick Kirby" userId="21f234ae1944e447" providerId="LiveId" clId="{07F0AD8B-6DC3-475B-8BAE-081C9839ABCF}" dt="2024-05-28T01:59:27.959" v="127" actId="26606"/>
          <ac:spMkLst>
            <pc:docMk/>
            <pc:sldMk cId="386094687" sldId="267"/>
            <ac:spMk id="12" creationId="{406BD704-01C2-4341-B99A-116CC7EC56EF}"/>
          </ac:spMkLst>
        </pc:spChg>
        <pc:spChg chg="add del">
          <ac:chgData name="Patrick Kirby" userId="21f234ae1944e447" providerId="LiveId" clId="{07F0AD8B-6DC3-475B-8BAE-081C9839ABCF}" dt="2024-05-28T01:59:27.959" v="127" actId="26606"/>
          <ac:spMkLst>
            <pc:docMk/>
            <pc:sldMk cId="386094687" sldId="267"/>
            <ac:spMk id="14" creationId="{0225C01B-A296-4FAA-AA46-794F27DF6934}"/>
          </ac:spMkLst>
        </pc:spChg>
        <pc:spChg chg="add">
          <ac:chgData name="Patrick Kirby" userId="21f234ae1944e447" providerId="LiveId" clId="{07F0AD8B-6DC3-475B-8BAE-081C9839ABCF}" dt="2024-05-28T01:59:27.959" v="127" actId="26606"/>
          <ac:spMkLst>
            <pc:docMk/>
            <pc:sldMk cId="386094687" sldId="267"/>
            <ac:spMk id="21" creationId="{04812C46-200A-4DEB-A05E-3ED6C68C2387}"/>
          </ac:spMkLst>
        </pc:spChg>
        <pc:spChg chg="add">
          <ac:chgData name="Patrick Kirby" userId="21f234ae1944e447" providerId="LiveId" clId="{07F0AD8B-6DC3-475B-8BAE-081C9839ABCF}" dt="2024-05-28T01:59:27.959" v="127" actId="26606"/>
          <ac:spMkLst>
            <pc:docMk/>
            <pc:sldMk cId="386094687" sldId="267"/>
            <ac:spMk id="23" creationId="{D1EA859B-E555-4109-94F3-6700E046E008}"/>
          </ac:spMkLst>
        </pc:spChg>
        <pc:picChg chg="mod">
          <ac:chgData name="Patrick Kirby" userId="21f234ae1944e447" providerId="LiveId" clId="{07F0AD8B-6DC3-475B-8BAE-081C9839ABCF}" dt="2024-05-28T01:59:34.259" v="128" actId="1076"/>
          <ac:picMkLst>
            <pc:docMk/>
            <pc:sldMk cId="386094687" sldId="267"/>
            <ac:picMk id="5" creationId="{8B6D4495-3D3C-4057-BFBE-456D8CC71BBB}"/>
          </ac:picMkLst>
        </pc:picChg>
        <pc:cxnChg chg="add del">
          <ac:chgData name="Patrick Kirby" userId="21f234ae1944e447" providerId="LiveId" clId="{07F0AD8B-6DC3-475B-8BAE-081C9839ABCF}" dt="2024-05-28T01:59:27.959" v="127" actId="26606"/>
          <ac:cxnSpMkLst>
            <pc:docMk/>
            <pc:sldMk cId="386094687" sldId="267"/>
            <ac:cxnSpMk id="10" creationId="{118E06E4-607B-144B-382B-AD3D06B1EE8C}"/>
          </ac:cxnSpMkLst>
        </pc:cxnChg>
        <pc:cxnChg chg="add del">
          <ac:chgData name="Patrick Kirby" userId="21f234ae1944e447" providerId="LiveId" clId="{07F0AD8B-6DC3-475B-8BAE-081C9839ABCF}" dt="2024-05-28T01:59:27.959" v="127" actId="26606"/>
          <ac:cxnSpMkLst>
            <pc:docMk/>
            <pc:sldMk cId="386094687" sldId="267"/>
            <ac:cxnSpMk id="16" creationId="{62713E66-598D-4B8A-9D2A-67C7AF46EF11}"/>
          </ac:cxnSpMkLst>
        </pc:cxnChg>
      </pc:sldChg>
      <pc:sldChg chg="addSp delSp modSp add mod ord setBg">
        <pc:chgData name="Patrick Kirby" userId="21f234ae1944e447" providerId="LiveId" clId="{07F0AD8B-6DC3-475B-8BAE-081C9839ABCF}" dt="2024-05-28T02:11:36.338" v="193" actId="255"/>
        <pc:sldMkLst>
          <pc:docMk/>
          <pc:sldMk cId="4257166531" sldId="268"/>
        </pc:sldMkLst>
        <pc:spChg chg="mod ord">
          <ac:chgData name="Patrick Kirby" userId="21f234ae1944e447" providerId="LiveId" clId="{07F0AD8B-6DC3-475B-8BAE-081C9839ABCF}" dt="2024-05-28T02:00:13.337" v="130" actId="26606"/>
          <ac:spMkLst>
            <pc:docMk/>
            <pc:sldMk cId="4257166531" sldId="268"/>
            <ac:spMk id="2" creationId="{3E95B229-2F46-F0DF-9CA9-BE2FBF6F7F98}"/>
          </ac:spMkLst>
        </pc:spChg>
        <pc:spChg chg="mod">
          <ac:chgData name="Patrick Kirby" userId="21f234ae1944e447" providerId="LiveId" clId="{07F0AD8B-6DC3-475B-8BAE-081C9839ABCF}" dt="2024-05-28T02:11:36.338" v="193" actId="255"/>
          <ac:spMkLst>
            <pc:docMk/>
            <pc:sldMk cId="4257166531" sldId="268"/>
            <ac:spMk id="4" creationId="{1D16D68B-EC3F-287C-20CF-F2249F242131}"/>
          </ac:spMkLst>
        </pc:spChg>
        <pc:spChg chg="add del">
          <ac:chgData name="Patrick Kirby" userId="21f234ae1944e447" providerId="LiveId" clId="{07F0AD8B-6DC3-475B-8BAE-081C9839ABCF}" dt="2024-05-28T02:00:13.337" v="130" actId="26606"/>
          <ac:spMkLst>
            <pc:docMk/>
            <pc:sldMk cId="4257166531" sldId="268"/>
            <ac:spMk id="12" creationId="{744CAA32-F237-419C-A2DD-43C28D920D3C}"/>
          </ac:spMkLst>
        </pc:spChg>
        <pc:spChg chg="add">
          <ac:chgData name="Patrick Kirby" userId="21f234ae1944e447" providerId="LiveId" clId="{07F0AD8B-6DC3-475B-8BAE-081C9839ABCF}" dt="2024-05-28T02:00:13.337" v="130" actId="26606"/>
          <ac:spMkLst>
            <pc:docMk/>
            <pc:sldMk cId="4257166531" sldId="268"/>
            <ac:spMk id="19" creationId="{04812C46-200A-4DEB-A05E-3ED6C68C2387}"/>
          </ac:spMkLst>
        </pc:spChg>
        <pc:spChg chg="add">
          <ac:chgData name="Patrick Kirby" userId="21f234ae1944e447" providerId="LiveId" clId="{07F0AD8B-6DC3-475B-8BAE-081C9839ABCF}" dt="2024-05-28T02:00:13.337" v="130" actId="26606"/>
          <ac:spMkLst>
            <pc:docMk/>
            <pc:sldMk cId="4257166531" sldId="268"/>
            <ac:spMk id="21" creationId="{D1EA859B-E555-4109-94F3-6700E046E008}"/>
          </ac:spMkLst>
        </pc:spChg>
        <pc:picChg chg="mod">
          <ac:chgData name="Patrick Kirby" userId="21f234ae1944e447" providerId="LiveId" clId="{07F0AD8B-6DC3-475B-8BAE-081C9839ABCF}" dt="2024-05-28T02:00:13.337" v="130" actId="26606"/>
          <ac:picMkLst>
            <pc:docMk/>
            <pc:sldMk cId="4257166531" sldId="268"/>
            <ac:picMk id="5" creationId="{F7A310E3-D987-4AC6-BEFB-EF3B45D65EEF}"/>
          </ac:picMkLst>
        </pc:picChg>
        <pc:cxnChg chg="add del">
          <ac:chgData name="Patrick Kirby" userId="21f234ae1944e447" providerId="LiveId" clId="{07F0AD8B-6DC3-475B-8BAE-081C9839ABCF}" dt="2024-05-28T02:00:13.337" v="130" actId="26606"/>
          <ac:cxnSpMkLst>
            <pc:docMk/>
            <pc:sldMk cId="4257166531" sldId="268"/>
            <ac:cxnSpMk id="10" creationId="{118E06E4-607B-144B-382B-AD3D06B1EE8C}"/>
          </ac:cxnSpMkLst>
        </pc:cxnChg>
        <pc:cxnChg chg="add del">
          <ac:chgData name="Patrick Kirby" userId="21f234ae1944e447" providerId="LiveId" clId="{07F0AD8B-6DC3-475B-8BAE-081C9839ABCF}" dt="2024-05-28T02:00:13.337" v="130" actId="26606"/>
          <ac:cxnSpMkLst>
            <pc:docMk/>
            <pc:sldMk cId="4257166531" sldId="268"/>
            <ac:cxnSpMk id="14" creationId="{753FE100-D0AB-4AE2-824B-60CFA31EC6A2}"/>
          </ac:cxnSpMkLst>
        </pc:cxnChg>
      </pc:sldChg>
      <pc:sldChg chg="addSp delSp modSp add mod ord setBg">
        <pc:chgData name="Patrick Kirby" userId="21f234ae1944e447" providerId="LiveId" clId="{07F0AD8B-6DC3-475B-8BAE-081C9839ABCF}" dt="2024-05-28T02:11:49.426" v="195" actId="1076"/>
        <pc:sldMkLst>
          <pc:docMk/>
          <pc:sldMk cId="2666267880" sldId="269"/>
        </pc:sldMkLst>
        <pc:spChg chg="mod ord">
          <ac:chgData name="Patrick Kirby" userId="21f234ae1944e447" providerId="LiveId" clId="{07F0AD8B-6DC3-475B-8BAE-081C9839ABCF}" dt="2024-05-28T02:00:25.818" v="131" actId="26606"/>
          <ac:spMkLst>
            <pc:docMk/>
            <pc:sldMk cId="2666267880" sldId="269"/>
            <ac:spMk id="2" creationId="{F7772395-AC5E-9003-26B0-9A5B7DE8B8DC}"/>
          </ac:spMkLst>
        </pc:spChg>
        <pc:spChg chg="mod">
          <ac:chgData name="Patrick Kirby" userId="21f234ae1944e447" providerId="LiveId" clId="{07F0AD8B-6DC3-475B-8BAE-081C9839ABCF}" dt="2024-05-28T02:11:49.426" v="195" actId="1076"/>
          <ac:spMkLst>
            <pc:docMk/>
            <pc:sldMk cId="2666267880" sldId="269"/>
            <ac:spMk id="4" creationId="{F0686296-0CD5-E906-F4BC-18581A3DFEBA}"/>
          </ac:spMkLst>
        </pc:spChg>
        <pc:spChg chg="add del">
          <ac:chgData name="Patrick Kirby" userId="21f234ae1944e447" providerId="LiveId" clId="{07F0AD8B-6DC3-475B-8BAE-081C9839ABCF}" dt="2024-05-28T02:00:25.818" v="131" actId="26606"/>
          <ac:spMkLst>
            <pc:docMk/>
            <pc:sldMk cId="2666267880" sldId="269"/>
            <ac:spMk id="12" creationId="{744CAA32-F237-419C-A2DD-43C28D920D3C}"/>
          </ac:spMkLst>
        </pc:spChg>
        <pc:spChg chg="add">
          <ac:chgData name="Patrick Kirby" userId="21f234ae1944e447" providerId="LiveId" clId="{07F0AD8B-6DC3-475B-8BAE-081C9839ABCF}" dt="2024-05-28T02:00:25.818" v="131" actId="26606"/>
          <ac:spMkLst>
            <pc:docMk/>
            <pc:sldMk cId="2666267880" sldId="269"/>
            <ac:spMk id="19" creationId="{04812C46-200A-4DEB-A05E-3ED6C68C2387}"/>
          </ac:spMkLst>
        </pc:spChg>
        <pc:spChg chg="add">
          <ac:chgData name="Patrick Kirby" userId="21f234ae1944e447" providerId="LiveId" clId="{07F0AD8B-6DC3-475B-8BAE-081C9839ABCF}" dt="2024-05-28T02:00:25.818" v="131" actId="26606"/>
          <ac:spMkLst>
            <pc:docMk/>
            <pc:sldMk cId="2666267880" sldId="269"/>
            <ac:spMk id="21" creationId="{D1EA859B-E555-4109-94F3-6700E046E008}"/>
          </ac:spMkLst>
        </pc:spChg>
        <pc:picChg chg="mod">
          <ac:chgData name="Patrick Kirby" userId="21f234ae1944e447" providerId="LiveId" clId="{07F0AD8B-6DC3-475B-8BAE-081C9839ABCF}" dt="2024-05-28T02:00:30.139" v="132" actId="1076"/>
          <ac:picMkLst>
            <pc:docMk/>
            <pc:sldMk cId="2666267880" sldId="269"/>
            <ac:picMk id="5" creationId="{8465AF2D-99E3-4070-B844-DE73C0E977AE}"/>
          </ac:picMkLst>
        </pc:picChg>
        <pc:cxnChg chg="add del">
          <ac:chgData name="Patrick Kirby" userId="21f234ae1944e447" providerId="LiveId" clId="{07F0AD8B-6DC3-475B-8BAE-081C9839ABCF}" dt="2024-05-28T02:00:25.818" v="131" actId="26606"/>
          <ac:cxnSpMkLst>
            <pc:docMk/>
            <pc:sldMk cId="2666267880" sldId="269"/>
            <ac:cxnSpMk id="10" creationId="{118E06E4-607B-144B-382B-AD3D06B1EE8C}"/>
          </ac:cxnSpMkLst>
        </pc:cxnChg>
        <pc:cxnChg chg="add del">
          <ac:chgData name="Patrick Kirby" userId="21f234ae1944e447" providerId="LiveId" clId="{07F0AD8B-6DC3-475B-8BAE-081C9839ABCF}" dt="2024-05-28T02:00:25.818" v="131" actId="26606"/>
          <ac:cxnSpMkLst>
            <pc:docMk/>
            <pc:sldMk cId="2666267880" sldId="269"/>
            <ac:cxnSpMk id="14" creationId="{08052531-D50B-3899-B150-D05525F4F2BC}"/>
          </ac:cxnSpMkLst>
        </pc:cxnChg>
      </pc:sldChg>
      <pc:sldChg chg="addSp delSp modSp add mod ord setBg">
        <pc:chgData name="Patrick Kirby" userId="21f234ae1944e447" providerId="LiveId" clId="{07F0AD8B-6DC3-475B-8BAE-081C9839ABCF}" dt="2024-05-28T02:12:02.110" v="197" actId="1076"/>
        <pc:sldMkLst>
          <pc:docMk/>
          <pc:sldMk cId="362870617" sldId="270"/>
        </pc:sldMkLst>
        <pc:spChg chg="mod ord">
          <ac:chgData name="Patrick Kirby" userId="21f234ae1944e447" providerId="LiveId" clId="{07F0AD8B-6DC3-475B-8BAE-081C9839ABCF}" dt="2024-05-28T02:00:36.652" v="133" actId="26606"/>
          <ac:spMkLst>
            <pc:docMk/>
            <pc:sldMk cId="362870617" sldId="270"/>
            <ac:spMk id="2" creationId="{B6C56414-CBC7-045A-8F4A-29816DBAC0B6}"/>
          </ac:spMkLst>
        </pc:spChg>
        <pc:spChg chg="mod">
          <ac:chgData name="Patrick Kirby" userId="21f234ae1944e447" providerId="LiveId" clId="{07F0AD8B-6DC3-475B-8BAE-081C9839ABCF}" dt="2024-05-28T02:12:02.110" v="197" actId="1076"/>
          <ac:spMkLst>
            <pc:docMk/>
            <pc:sldMk cId="362870617" sldId="270"/>
            <ac:spMk id="4" creationId="{8433C044-4ACC-61A7-3BFA-089A102B3A66}"/>
          </ac:spMkLst>
        </pc:spChg>
        <pc:spChg chg="add del">
          <ac:chgData name="Patrick Kirby" userId="21f234ae1944e447" providerId="LiveId" clId="{07F0AD8B-6DC3-475B-8BAE-081C9839ABCF}" dt="2024-05-28T02:00:36.652" v="133" actId="26606"/>
          <ac:spMkLst>
            <pc:docMk/>
            <pc:sldMk cId="362870617" sldId="270"/>
            <ac:spMk id="12" creationId="{406BD704-01C2-4341-B99A-116CC7EC56EF}"/>
          </ac:spMkLst>
        </pc:spChg>
        <pc:spChg chg="add del">
          <ac:chgData name="Patrick Kirby" userId="21f234ae1944e447" providerId="LiveId" clId="{07F0AD8B-6DC3-475B-8BAE-081C9839ABCF}" dt="2024-05-28T02:00:36.652" v="133" actId="26606"/>
          <ac:spMkLst>
            <pc:docMk/>
            <pc:sldMk cId="362870617" sldId="270"/>
            <ac:spMk id="14" creationId="{0225C01B-A296-4FAA-AA46-794F27DF6934}"/>
          </ac:spMkLst>
        </pc:spChg>
        <pc:spChg chg="add">
          <ac:chgData name="Patrick Kirby" userId="21f234ae1944e447" providerId="LiveId" clId="{07F0AD8B-6DC3-475B-8BAE-081C9839ABCF}" dt="2024-05-28T02:00:36.652" v="133" actId="26606"/>
          <ac:spMkLst>
            <pc:docMk/>
            <pc:sldMk cId="362870617" sldId="270"/>
            <ac:spMk id="21" creationId="{04812C46-200A-4DEB-A05E-3ED6C68C2387}"/>
          </ac:spMkLst>
        </pc:spChg>
        <pc:spChg chg="add">
          <ac:chgData name="Patrick Kirby" userId="21f234ae1944e447" providerId="LiveId" clId="{07F0AD8B-6DC3-475B-8BAE-081C9839ABCF}" dt="2024-05-28T02:00:36.652" v="133" actId="26606"/>
          <ac:spMkLst>
            <pc:docMk/>
            <pc:sldMk cId="362870617" sldId="270"/>
            <ac:spMk id="23" creationId="{D1EA859B-E555-4109-94F3-6700E046E008}"/>
          </ac:spMkLst>
        </pc:spChg>
        <pc:picChg chg="mod">
          <ac:chgData name="Patrick Kirby" userId="21f234ae1944e447" providerId="LiveId" clId="{07F0AD8B-6DC3-475B-8BAE-081C9839ABCF}" dt="2024-05-28T02:00:36.652" v="133" actId="26606"/>
          <ac:picMkLst>
            <pc:docMk/>
            <pc:sldMk cId="362870617" sldId="270"/>
            <ac:picMk id="5" creationId="{CC240C40-1F2B-45C6-BB95-9B3976C39D40}"/>
          </ac:picMkLst>
        </pc:picChg>
        <pc:cxnChg chg="add del">
          <ac:chgData name="Patrick Kirby" userId="21f234ae1944e447" providerId="LiveId" clId="{07F0AD8B-6DC3-475B-8BAE-081C9839ABCF}" dt="2024-05-28T02:00:36.652" v="133" actId="26606"/>
          <ac:cxnSpMkLst>
            <pc:docMk/>
            <pc:sldMk cId="362870617" sldId="270"/>
            <ac:cxnSpMk id="10" creationId="{118E06E4-607B-144B-382B-AD3D06B1EE8C}"/>
          </ac:cxnSpMkLst>
        </pc:cxnChg>
        <pc:cxnChg chg="add del">
          <ac:chgData name="Patrick Kirby" userId="21f234ae1944e447" providerId="LiveId" clId="{07F0AD8B-6DC3-475B-8BAE-081C9839ABCF}" dt="2024-05-28T02:00:36.652" v="133" actId="26606"/>
          <ac:cxnSpMkLst>
            <pc:docMk/>
            <pc:sldMk cId="362870617" sldId="270"/>
            <ac:cxnSpMk id="16" creationId="{62713E66-598D-4B8A-9D2A-67C7AF46EF11}"/>
          </ac:cxnSpMkLst>
        </pc:cxnChg>
      </pc:sldChg>
      <pc:sldChg chg="addSp delSp modSp add mod ord setBg">
        <pc:chgData name="Patrick Kirby" userId="21f234ae1944e447" providerId="LiveId" clId="{07F0AD8B-6DC3-475B-8BAE-081C9839ABCF}" dt="2024-05-28T02:12:10.746" v="198" actId="255"/>
        <pc:sldMkLst>
          <pc:docMk/>
          <pc:sldMk cId="4166110085" sldId="271"/>
        </pc:sldMkLst>
        <pc:spChg chg="mod ord">
          <ac:chgData name="Patrick Kirby" userId="21f234ae1944e447" providerId="LiveId" clId="{07F0AD8B-6DC3-475B-8BAE-081C9839ABCF}" dt="2024-05-28T02:00:58.952" v="135" actId="26606"/>
          <ac:spMkLst>
            <pc:docMk/>
            <pc:sldMk cId="4166110085" sldId="271"/>
            <ac:spMk id="2" creationId="{F7A145AC-17DD-BB5E-5A4A-8E42F64B92F6}"/>
          </ac:spMkLst>
        </pc:spChg>
        <pc:spChg chg="mod">
          <ac:chgData name="Patrick Kirby" userId="21f234ae1944e447" providerId="LiveId" clId="{07F0AD8B-6DC3-475B-8BAE-081C9839ABCF}" dt="2024-05-28T02:12:10.746" v="198" actId="255"/>
          <ac:spMkLst>
            <pc:docMk/>
            <pc:sldMk cId="4166110085" sldId="271"/>
            <ac:spMk id="4" creationId="{133F9DA1-55A9-A534-BD4E-CD405321FBA0}"/>
          </ac:spMkLst>
        </pc:spChg>
        <pc:spChg chg="add del">
          <ac:chgData name="Patrick Kirby" userId="21f234ae1944e447" providerId="LiveId" clId="{07F0AD8B-6DC3-475B-8BAE-081C9839ABCF}" dt="2024-05-28T02:00:58.952" v="135" actId="26606"/>
          <ac:spMkLst>
            <pc:docMk/>
            <pc:sldMk cId="4166110085" sldId="271"/>
            <ac:spMk id="12" creationId="{744CAA32-F237-419C-A2DD-43C28D920D3C}"/>
          </ac:spMkLst>
        </pc:spChg>
        <pc:spChg chg="add">
          <ac:chgData name="Patrick Kirby" userId="21f234ae1944e447" providerId="LiveId" clId="{07F0AD8B-6DC3-475B-8BAE-081C9839ABCF}" dt="2024-05-28T02:00:58.952" v="135" actId="26606"/>
          <ac:spMkLst>
            <pc:docMk/>
            <pc:sldMk cId="4166110085" sldId="271"/>
            <ac:spMk id="19" creationId="{04812C46-200A-4DEB-A05E-3ED6C68C2387}"/>
          </ac:spMkLst>
        </pc:spChg>
        <pc:spChg chg="add">
          <ac:chgData name="Patrick Kirby" userId="21f234ae1944e447" providerId="LiveId" clId="{07F0AD8B-6DC3-475B-8BAE-081C9839ABCF}" dt="2024-05-28T02:00:58.952" v="135" actId="26606"/>
          <ac:spMkLst>
            <pc:docMk/>
            <pc:sldMk cId="4166110085" sldId="271"/>
            <ac:spMk id="21" creationId="{D1EA859B-E555-4109-94F3-6700E046E008}"/>
          </ac:spMkLst>
        </pc:spChg>
        <pc:picChg chg="mod">
          <ac:chgData name="Patrick Kirby" userId="21f234ae1944e447" providerId="LiveId" clId="{07F0AD8B-6DC3-475B-8BAE-081C9839ABCF}" dt="2024-05-28T02:00:58.952" v="135" actId="26606"/>
          <ac:picMkLst>
            <pc:docMk/>
            <pc:sldMk cId="4166110085" sldId="271"/>
            <ac:picMk id="5" creationId="{BC3CE08B-7505-48DF-99E7-835CC5618635}"/>
          </ac:picMkLst>
        </pc:picChg>
        <pc:cxnChg chg="add del">
          <ac:chgData name="Patrick Kirby" userId="21f234ae1944e447" providerId="LiveId" clId="{07F0AD8B-6DC3-475B-8BAE-081C9839ABCF}" dt="2024-05-28T02:00:58.952" v="135" actId="26606"/>
          <ac:cxnSpMkLst>
            <pc:docMk/>
            <pc:sldMk cId="4166110085" sldId="271"/>
            <ac:cxnSpMk id="10" creationId="{118E06E4-607B-144B-382B-AD3D06B1EE8C}"/>
          </ac:cxnSpMkLst>
        </pc:cxnChg>
        <pc:cxnChg chg="add del">
          <ac:chgData name="Patrick Kirby" userId="21f234ae1944e447" providerId="LiveId" clId="{07F0AD8B-6DC3-475B-8BAE-081C9839ABCF}" dt="2024-05-28T02:00:58.952" v="135" actId="26606"/>
          <ac:cxnSpMkLst>
            <pc:docMk/>
            <pc:sldMk cId="4166110085" sldId="271"/>
            <ac:cxnSpMk id="14" creationId="{08052531-D50B-3899-B150-D05525F4F2BC}"/>
          </ac:cxnSpMkLst>
        </pc:cxnChg>
      </pc:sldChg>
      <pc:sldChg chg="addSp delSp modSp add mod ord setBg">
        <pc:chgData name="Patrick Kirby" userId="21f234ae1944e447" providerId="LiveId" clId="{07F0AD8B-6DC3-475B-8BAE-081C9839ABCF}" dt="2024-05-28T15:29:45.262" v="209"/>
        <pc:sldMkLst>
          <pc:docMk/>
          <pc:sldMk cId="1007318947" sldId="272"/>
        </pc:sldMkLst>
        <pc:spChg chg="mod ord">
          <ac:chgData name="Patrick Kirby" userId="21f234ae1944e447" providerId="LiveId" clId="{07F0AD8B-6DC3-475B-8BAE-081C9839ABCF}" dt="2024-05-28T02:05:23.929" v="139" actId="1076"/>
          <ac:spMkLst>
            <pc:docMk/>
            <pc:sldMk cId="1007318947" sldId="272"/>
            <ac:spMk id="2" creationId="{E8AEEB76-A98E-5CBE-5A43-B786F19D56DD}"/>
          </ac:spMkLst>
        </pc:spChg>
        <pc:spChg chg="mod">
          <ac:chgData name="Patrick Kirby" userId="21f234ae1944e447" providerId="LiveId" clId="{07F0AD8B-6DC3-475B-8BAE-081C9839ABCF}" dt="2024-05-28T02:12:25.145" v="200" actId="1076"/>
          <ac:spMkLst>
            <pc:docMk/>
            <pc:sldMk cId="1007318947" sldId="272"/>
            <ac:spMk id="4" creationId="{851890A4-6F28-3609-7EEB-A7E59A34B6C4}"/>
          </ac:spMkLst>
        </pc:spChg>
        <pc:spChg chg="add del">
          <ac:chgData name="Patrick Kirby" userId="21f234ae1944e447" providerId="LiveId" clId="{07F0AD8B-6DC3-475B-8BAE-081C9839ABCF}" dt="2024-05-28T02:05:12.241" v="137" actId="26606"/>
          <ac:spMkLst>
            <pc:docMk/>
            <pc:sldMk cId="1007318947" sldId="272"/>
            <ac:spMk id="12" creationId="{8FCE029E-5073-4498-8104-8427AA987352}"/>
          </ac:spMkLst>
        </pc:spChg>
        <pc:spChg chg="add">
          <ac:chgData name="Patrick Kirby" userId="21f234ae1944e447" providerId="LiveId" clId="{07F0AD8B-6DC3-475B-8BAE-081C9839ABCF}" dt="2024-05-28T02:05:12.241" v="137" actId="26606"/>
          <ac:spMkLst>
            <pc:docMk/>
            <pc:sldMk cId="1007318947" sldId="272"/>
            <ac:spMk id="19" creationId="{04812C46-200A-4DEB-A05E-3ED6C68C2387}"/>
          </ac:spMkLst>
        </pc:spChg>
        <pc:spChg chg="add">
          <ac:chgData name="Patrick Kirby" userId="21f234ae1944e447" providerId="LiveId" clId="{07F0AD8B-6DC3-475B-8BAE-081C9839ABCF}" dt="2024-05-28T02:05:12.241" v="137" actId="26606"/>
          <ac:spMkLst>
            <pc:docMk/>
            <pc:sldMk cId="1007318947" sldId="272"/>
            <ac:spMk id="21" creationId="{D1EA859B-E555-4109-94F3-6700E046E008}"/>
          </ac:spMkLst>
        </pc:spChg>
        <pc:picChg chg="mod">
          <ac:chgData name="Patrick Kirby" userId="21f234ae1944e447" providerId="LiveId" clId="{07F0AD8B-6DC3-475B-8BAE-081C9839ABCF}" dt="2024-05-28T02:05:12.241" v="137" actId="26606"/>
          <ac:picMkLst>
            <pc:docMk/>
            <pc:sldMk cId="1007318947" sldId="272"/>
            <ac:picMk id="5" creationId="{A041EA38-7210-4321-BDE9-531E93A7AD0B}"/>
          </ac:picMkLst>
        </pc:picChg>
        <pc:cxnChg chg="add del">
          <ac:chgData name="Patrick Kirby" userId="21f234ae1944e447" providerId="LiveId" clId="{07F0AD8B-6DC3-475B-8BAE-081C9839ABCF}" dt="2024-05-28T02:05:12.241" v="137" actId="26606"/>
          <ac:cxnSpMkLst>
            <pc:docMk/>
            <pc:sldMk cId="1007318947" sldId="272"/>
            <ac:cxnSpMk id="10" creationId="{118E06E4-607B-144B-382B-AD3D06B1EE8C}"/>
          </ac:cxnSpMkLst>
        </pc:cxnChg>
        <pc:cxnChg chg="add del">
          <ac:chgData name="Patrick Kirby" userId="21f234ae1944e447" providerId="LiveId" clId="{07F0AD8B-6DC3-475B-8BAE-081C9839ABCF}" dt="2024-05-28T02:05:12.241" v="137" actId="26606"/>
          <ac:cxnSpMkLst>
            <pc:docMk/>
            <pc:sldMk cId="1007318947" sldId="272"/>
            <ac:cxnSpMk id="14" creationId="{BEFF515C-2521-4964-9DAC-2BFB8EC86AE4}"/>
          </ac:cxnSpMkLst>
        </pc:cxnChg>
      </pc:sldChg>
      <pc:sldChg chg="addSp delSp modSp add mod ord setBg">
        <pc:chgData name="Patrick Kirby" userId="21f234ae1944e447" providerId="LiveId" clId="{07F0AD8B-6DC3-475B-8BAE-081C9839ABCF}" dt="2024-05-28T02:12:33.067" v="201" actId="255"/>
        <pc:sldMkLst>
          <pc:docMk/>
          <pc:sldMk cId="433993146" sldId="273"/>
        </pc:sldMkLst>
        <pc:spChg chg="mod ord">
          <ac:chgData name="Patrick Kirby" userId="21f234ae1944e447" providerId="LiveId" clId="{07F0AD8B-6DC3-475B-8BAE-081C9839ABCF}" dt="2024-05-28T02:05:43.827" v="142" actId="26606"/>
          <ac:spMkLst>
            <pc:docMk/>
            <pc:sldMk cId="433993146" sldId="273"/>
            <ac:spMk id="2" creationId="{259979DC-6181-C331-AAB9-4E4D9609C69B}"/>
          </ac:spMkLst>
        </pc:spChg>
        <pc:spChg chg="mod">
          <ac:chgData name="Patrick Kirby" userId="21f234ae1944e447" providerId="LiveId" clId="{07F0AD8B-6DC3-475B-8BAE-081C9839ABCF}" dt="2024-05-28T02:12:33.067" v="201" actId="255"/>
          <ac:spMkLst>
            <pc:docMk/>
            <pc:sldMk cId="433993146" sldId="273"/>
            <ac:spMk id="4" creationId="{C4E938A9-082F-6805-60BC-0677624DD051}"/>
          </ac:spMkLst>
        </pc:spChg>
        <pc:spChg chg="add del">
          <ac:chgData name="Patrick Kirby" userId="21f234ae1944e447" providerId="LiveId" clId="{07F0AD8B-6DC3-475B-8BAE-081C9839ABCF}" dt="2024-05-28T02:05:43.827" v="142" actId="26606"/>
          <ac:spMkLst>
            <pc:docMk/>
            <pc:sldMk cId="433993146" sldId="273"/>
            <ac:spMk id="12" creationId="{744CAA32-F237-419C-A2DD-43C28D920D3C}"/>
          </ac:spMkLst>
        </pc:spChg>
        <pc:spChg chg="add del">
          <ac:chgData name="Patrick Kirby" userId="21f234ae1944e447" providerId="LiveId" clId="{07F0AD8B-6DC3-475B-8BAE-081C9839ABCF}" dt="2024-05-28T02:05:43.827" v="141" actId="26606"/>
          <ac:spMkLst>
            <pc:docMk/>
            <pc:sldMk cId="433993146" sldId="273"/>
            <ac:spMk id="19" creationId="{D009D6D5-DAC2-4A8B-A17A-E206B9012D09}"/>
          </ac:spMkLst>
        </pc:spChg>
        <pc:spChg chg="add">
          <ac:chgData name="Patrick Kirby" userId="21f234ae1944e447" providerId="LiveId" clId="{07F0AD8B-6DC3-475B-8BAE-081C9839ABCF}" dt="2024-05-28T02:05:43.827" v="142" actId="26606"/>
          <ac:spMkLst>
            <pc:docMk/>
            <pc:sldMk cId="433993146" sldId="273"/>
            <ac:spMk id="21" creationId="{D1D34770-47A8-402C-AF23-2B653F2D88C1}"/>
          </ac:spMkLst>
        </pc:spChg>
        <pc:picChg chg="mod ord">
          <ac:chgData name="Patrick Kirby" userId="21f234ae1944e447" providerId="LiveId" clId="{07F0AD8B-6DC3-475B-8BAE-081C9839ABCF}" dt="2024-05-28T02:05:43.827" v="142" actId="26606"/>
          <ac:picMkLst>
            <pc:docMk/>
            <pc:sldMk cId="433993146" sldId="273"/>
            <ac:picMk id="5" creationId="{08F3201F-27AA-4CAD-8EC5-5C7081C88F5B}"/>
          </ac:picMkLst>
        </pc:picChg>
        <pc:cxnChg chg="add del">
          <ac:chgData name="Patrick Kirby" userId="21f234ae1944e447" providerId="LiveId" clId="{07F0AD8B-6DC3-475B-8BAE-081C9839ABCF}" dt="2024-05-28T02:05:43.827" v="142" actId="26606"/>
          <ac:cxnSpMkLst>
            <pc:docMk/>
            <pc:sldMk cId="433993146" sldId="273"/>
            <ac:cxnSpMk id="10" creationId="{118E06E4-607B-144B-382B-AD3D06B1EE8C}"/>
          </ac:cxnSpMkLst>
        </pc:cxnChg>
        <pc:cxnChg chg="add del">
          <ac:chgData name="Patrick Kirby" userId="21f234ae1944e447" providerId="LiveId" clId="{07F0AD8B-6DC3-475B-8BAE-081C9839ABCF}" dt="2024-05-28T02:05:43.827" v="142" actId="26606"/>
          <ac:cxnSpMkLst>
            <pc:docMk/>
            <pc:sldMk cId="433993146" sldId="273"/>
            <ac:cxnSpMk id="14" creationId="{753FE100-D0AB-4AE2-824B-60CFA31EC6A2}"/>
          </ac:cxnSpMkLst>
        </pc:cxnChg>
      </pc:sldChg>
      <pc:sldChg chg="addSp delSp modSp new mod ord">
        <pc:chgData name="Patrick Kirby" userId="21f234ae1944e447" providerId="LiveId" clId="{07F0AD8B-6DC3-475B-8BAE-081C9839ABCF}" dt="2024-05-28T15:29:18.154" v="205"/>
        <pc:sldMkLst>
          <pc:docMk/>
          <pc:sldMk cId="4287908187" sldId="274"/>
        </pc:sldMkLst>
        <pc:spChg chg="del mod">
          <ac:chgData name="Patrick Kirby" userId="21f234ae1944e447" providerId="LiveId" clId="{07F0AD8B-6DC3-475B-8BAE-081C9839ABCF}" dt="2024-05-28T01:49:00.892" v="29" actId="931"/>
          <ac:spMkLst>
            <pc:docMk/>
            <pc:sldMk cId="4287908187" sldId="274"/>
            <ac:spMk id="3" creationId="{51311D24-A3C9-8336-8D51-3F8C770E0121}"/>
          </ac:spMkLst>
        </pc:spChg>
        <pc:picChg chg="add mod">
          <ac:chgData name="Patrick Kirby" userId="21f234ae1944e447" providerId="LiveId" clId="{07F0AD8B-6DC3-475B-8BAE-081C9839ABCF}" dt="2024-05-28T01:49:11.438" v="34" actId="1076"/>
          <ac:picMkLst>
            <pc:docMk/>
            <pc:sldMk cId="4287908187" sldId="274"/>
            <ac:picMk id="5" creationId="{6EED311D-71A9-DCDA-21A0-00271D274856}"/>
          </ac:picMkLst>
        </pc:picChg>
      </pc:sldChg>
      <pc:sldChg chg="addSp delSp modSp new mod ord">
        <pc:chgData name="Patrick Kirby" userId="21f234ae1944e447" providerId="LiveId" clId="{07F0AD8B-6DC3-475B-8BAE-081C9839ABCF}" dt="2024-05-29T17:23:17.052" v="217" actId="14100"/>
        <pc:sldMkLst>
          <pc:docMk/>
          <pc:sldMk cId="4132180440" sldId="275"/>
        </pc:sldMkLst>
        <pc:spChg chg="del">
          <ac:chgData name="Patrick Kirby" userId="21f234ae1944e447" providerId="LiveId" clId="{07F0AD8B-6DC3-475B-8BAE-081C9839ABCF}" dt="2024-05-29T17:23:07.251" v="213" actId="931"/>
          <ac:spMkLst>
            <pc:docMk/>
            <pc:sldMk cId="4132180440" sldId="275"/>
            <ac:spMk id="3" creationId="{CB02626C-2021-BA30-38E5-7AC339365606}"/>
          </ac:spMkLst>
        </pc:spChg>
        <pc:picChg chg="add mod">
          <ac:chgData name="Patrick Kirby" userId="21f234ae1944e447" providerId="LiveId" clId="{07F0AD8B-6DC3-475B-8BAE-081C9839ABCF}" dt="2024-05-29T17:23:17.052" v="217" actId="14100"/>
          <ac:picMkLst>
            <pc:docMk/>
            <pc:sldMk cId="4132180440" sldId="275"/>
            <ac:picMk id="5" creationId="{C6575255-973E-1260-9F38-DC3F58A3F1D0}"/>
          </ac:picMkLst>
        </pc:picChg>
      </pc:sldChg>
    </pc:docChg>
  </pc:docChgLst>
  <pc:docChgLst>
    <pc:chgData name="Patrick Kirby" userId="21f234ae1944e447" providerId="Windows Live" clId="Web-{FDA724BC-79FC-3CA4-1135-FF67B659894C}"/>
    <pc:docChg chg="addSld modSld">
      <pc:chgData name="Patrick Kirby" userId="21f234ae1944e447" providerId="Windows Live" clId="Web-{FDA724BC-79FC-3CA4-1135-FF67B659894C}" dt="2024-05-27T17:10:59.257" v="3" actId="34807"/>
      <pc:docMkLst>
        <pc:docMk/>
      </pc:docMkLst>
      <pc:sldChg chg="addSp modSp add mod setBg">
        <pc:chgData name="Patrick Kirby" userId="21f234ae1944e447" providerId="Windows Live" clId="Web-{FDA724BC-79FC-3CA4-1135-FF67B659894C}" dt="2024-05-27T15:37:21.925" v="1" actId="34807"/>
        <pc:sldMkLst>
          <pc:docMk/>
          <pc:sldMk cId="729085234" sldId="257"/>
        </pc:sldMkLst>
        <pc:spChg chg="mod ord">
          <ac:chgData name="Patrick Kirby" userId="21f234ae1944e447" providerId="Windows Live" clId="Web-{FDA724BC-79FC-3CA4-1135-FF67B659894C}" dt="2024-05-27T15:37:21.925" v="1" actId="34807"/>
          <ac:spMkLst>
            <pc:docMk/>
            <pc:sldMk cId="729085234" sldId="257"/>
            <ac:spMk id="2" creationId="{A99EF1CD-3AE8-C30E-CA17-C0BD44116E4B}"/>
          </ac:spMkLst>
        </pc:spChg>
        <pc:spChg chg="mod">
          <ac:chgData name="Patrick Kirby" userId="21f234ae1944e447" providerId="Windows Live" clId="Web-{FDA724BC-79FC-3CA4-1135-FF67B659894C}" dt="2024-05-27T15:37:21.925" v="1" actId="34807"/>
          <ac:spMkLst>
            <pc:docMk/>
            <pc:sldMk cId="729085234" sldId="257"/>
            <ac:spMk id="4" creationId="{3528D42F-4117-37C0-260F-45FB454CECDB}"/>
          </ac:spMkLst>
        </pc:spChg>
        <pc:spChg chg="add">
          <ac:chgData name="Patrick Kirby" userId="21f234ae1944e447" providerId="Windows Live" clId="Web-{FDA724BC-79FC-3CA4-1135-FF67B659894C}" dt="2024-05-27T15:37:21.925" v="1" actId="34807"/>
          <ac:spMkLst>
            <pc:docMk/>
            <pc:sldMk cId="729085234" sldId="257"/>
            <ac:spMk id="12" creationId="{744CAA32-F237-419C-A2DD-43C28D920D3C}"/>
          </ac:spMkLst>
        </pc:spChg>
        <pc:picChg chg="mod">
          <ac:chgData name="Patrick Kirby" userId="21f234ae1944e447" providerId="Windows Live" clId="Web-{FDA724BC-79FC-3CA4-1135-FF67B659894C}" dt="2024-05-27T15:37:21.925" v="1" actId="34807"/>
          <ac:picMkLst>
            <pc:docMk/>
            <pc:sldMk cId="729085234" sldId="257"/>
            <ac:picMk id="5" creationId="{AE85CB78-AB32-4C8B-BBD3-F31ECEA87EF8}"/>
          </ac:picMkLst>
        </pc:picChg>
        <pc:cxnChg chg="add">
          <ac:chgData name="Patrick Kirby" userId="21f234ae1944e447" providerId="Windows Live" clId="Web-{FDA724BC-79FC-3CA4-1135-FF67B659894C}" dt="2024-05-27T15:37:21.925" v="1" actId="34807"/>
          <ac:cxnSpMkLst>
            <pc:docMk/>
            <pc:sldMk cId="729085234" sldId="257"/>
            <ac:cxnSpMk id="10" creationId="{118E06E4-607B-144B-382B-AD3D06B1EE8C}"/>
          </ac:cxnSpMkLst>
        </pc:cxnChg>
        <pc:cxnChg chg="add">
          <ac:chgData name="Patrick Kirby" userId="21f234ae1944e447" providerId="Windows Live" clId="Web-{FDA724BC-79FC-3CA4-1135-FF67B659894C}" dt="2024-05-27T15:37:21.925" v="1" actId="34807"/>
          <ac:cxnSpMkLst>
            <pc:docMk/>
            <pc:sldMk cId="729085234" sldId="257"/>
            <ac:cxnSpMk id="14" creationId="{08052531-D50B-3899-B150-D05525F4F2BC}"/>
          </ac:cxnSpMkLst>
        </pc:cxnChg>
      </pc:sldChg>
      <pc:sldChg chg="addSp modSp add mod setBg">
        <pc:chgData name="Patrick Kirby" userId="21f234ae1944e447" providerId="Windows Live" clId="Web-{FDA724BC-79FC-3CA4-1135-FF67B659894C}" dt="2024-05-27T15:37:21.925" v="1" actId="34807"/>
        <pc:sldMkLst>
          <pc:docMk/>
          <pc:sldMk cId="4147582188" sldId="258"/>
        </pc:sldMkLst>
        <pc:spChg chg="mod">
          <ac:chgData name="Patrick Kirby" userId="21f234ae1944e447" providerId="Windows Live" clId="Web-{FDA724BC-79FC-3CA4-1135-FF67B659894C}" dt="2024-05-27T15:37:21.925" v="1" actId="34807"/>
          <ac:spMkLst>
            <pc:docMk/>
            <pc:sldMk cId="4147582188" sldId="258"/>
            <ac:spMk id="4" creationId="{27E5B58D-5FE1-83D9-D069-8E47A8328EC3}"/>
          </ac:spMkLst>
        </pc:spChg>
        <pc:spChg chg="add">
          <ac:chgData name="Patrick Kirby" userId="21f234ae1944e447" providerId="Windows Live" clId="Web-{FDA724BC-79FC-3CA4-1135-FF67B659894C}" dt="2024-05-27T15:37:21.925" v="1" actId="34807"/>
          <ac:spMkLst>
            <pc:docMk/>
            <pc:sldMk cId="4147582188" sldId="258"/>
            <ac:spMk id="12" creationId="{406BD704-01C2-4341-B99A-116CC7EC56EF}"/>
          </ac:spMkLst>
        </pc:spChg>
        <pc:spChg chg="add">
          <ac:chgData name="Patrick Kirby" userId="21f234ae1944e447" providerId="Windows Live" clId="Web-{FDA724BC-79FC-3CA4-1135-FF67B659894C}" dt="2024-05-27T15:37:21.925" v="1" actId="34807"/>
          <ac:spMkLst>
            <pc:docMk/>
            <pc:sldMk cId="4147582188" sldId="258"/>
            <ac:spMk id="14" creationId="{0225C01B-A296-4FAA-AA46-794F27DF6934}"/>
          </ac:spMkLst>
        </pc:spChg>
        <pc:picChg chg="mod">
          <ac:chgData name="Patrick Kirby" userId="21f234ae1944e447" providerId="Windows Live" clId="Web-{FDA724BC-79FC-3CA4-1135-FF67B659894C}" dt="2024-05-27T15:37:21.925" v="1" actId="34807"/>
          <ac:picMkLst>
            <pc:docMk/>
            <pc:sldMk cId="4147582188" sldId="258"/>
            <ac:picMk id="5" creationId="{2F6F759F-C6C1-4B67-8447-1F286354F599}"/>
          </ac:picMkLst>
        </pc:picChg>
        <pc:cxnChg chg="add">
          <ac:chgData name="Patrick Kirby" userId="21f234ae1944e447" providerId="Windows Live" clId="Web-{FDA724BC-79FC-3CA4-1135-FF67B659894C}" dt="2024-05-27T15:37:21.925" v="1" actId="34807"/>
          <ac:cxnSpMkLst>
            <pc:docMk/>
            <pc:sldMk cId="4147582188" sldId="258"/>
            <ac:cxnSpMk id="10" creationId="{118E06E4-607B-144B-382B-AD3D06B1EE8C}"/>
          </ac:cxnSpMkLst>
        </pc:cxnChg>
        <pc:cxnChg chg="add">
          <ac:chgData name="Patrick Kirby" userId="21f234ae1944e447" providerId="Windows Live" clId="Web-{FDA724BC-79FC-3CA4-1135-FF67B659894C}" dt="2024-05-27T15:37:21.925" v="1" actId="34807"/>
          <ac:cxnSpMkLst>
            <pc:docMk/>
            <pc:sldMk cId="4147582188" sldId="258"/>
            <ac:cxnSpMk id="16" creationId="{62713E66-598D-4B8A-9D2A-67C7AF46EF11}"/>
          </ac:cxnSpMkLst>
        </pc:cxnChg>
      </pc:sldChg>
      <pc:sldChg chg="addSp modSp add mod setBg">
        <pc:chgData name="Patrick Kirby" userId="21f234ae1944e447" providerId="Windows Live" clId="Web-{FDA724BC-79FC-3CA4-1135-FF67B659894C}" dt="2024-05-27T15:37:21.925" v="1" actId="34807"/>
        <pc:sldMkLst>
          <pc:docMk/>
          <pc:sldMk cId="3864176243" sldId="259"/>
        </pc:sldMkLst>
        <pc:spChg chg="mod">
          <ac:chgData name="Patrick Kirby" userId="21f234ae1944e447" providerId="Windows Live" clId="Web-{FDA724BC-79FC-3CA4-1135-FF67B659894C}" dt="2024-05-27T15:37:21.925" v="1" actId="34807"/>
          <ac:spMkLst>
            <pc:docMk/>
            <pc:sldMk cId="3864176243" sldId="259"/>
            <ac:spMk id="4" creationId="{0C3A998D-7579-0EE1-344A-E6F492C2066D}"/>
          </ac:spMkLst>
        </pc:spChg>
        <pc:spChg chg="add">
          <ac:chgData name="Patrick Kirby" userId="21f234ae1944e447" providerId="Windows Live" clId="Web-{FDA724BC-79FC-3CA4-1135-FF67B659894C}" dt="2024-05-27T15:37:21.925" v="1" actId="34807"/>
          <ac:spMkLst>
            <pc:docMk/>
            <pc:sldMk cId="3864176243" sldId="259"/>
            <ac:spMk id="12" creationId="{406BD704-01C2-4341-B99A-116CC7EC56EF}"/>
          </ac:spMkLst>
        </pc:spChg>
        <pc:spChg chg="add">
          <ac:chgData name="Patrick Kirby" userId="21f234ae1944e447" providerId="Windows Live" clId="Web-{FDA724BC-79FC-3CA4-1135-FF67B659894C}" dt="2024-05-27T15:37:21.925" v="1" actId="34807"/>
          <ac:spMkLst>
            <pc:docMk/>
            <pc:sldMk cId="3864176243" sldId="259"/>
            <ac:spMk id="14" creationId="{0225C01B-A296-4FAA-AA46-794F27DF6934}"/>
          </ac:spMkLst>
        </pc:spChg>
        <pc:picChg chg="mod">
          <ac:chgData name="Patrick Kirby" userId="21f234ae1944e447" providerId="Windows Live" clId="Web-{FDA724BC-79FC-3CA4-1135-FF67B659894C}" dt="2024-05-27T15:37:21.925" v="1" actId="34807"/>
          <ac:picMkLst>
            <pc:docMk/>
            <pc:sldMk cId="3864176243" sldId="259"/>
            <ac:picMk id="5" creationId="{A806CB9A-93D6-4616-92E9-CDE4CF12CD1E}"/>
          </ac:picMkLst>
        </pc:picChg>
        <pc:cxnChg chg="add">
          <ac:chgData name="Patrick Kirby" userId="21f234ae1944e447" providerId="Windows Live" clId="Web-{FDA724BC-79FC-3CA4-1135-FF67B659894C}" dt="2024-05-27T15:37:21.925" v="1" actId="34807"/>
          <ac:cxnSpMkLst>
            <pc:docMk/>
            <pc:sldMk cId="3864176243" sldId="259"/>
            <ac:cxnSpMk id="10" creationId="{118E06E4-607B-144B-382B-AD3D06B1EE8C}"/>
          </ac:cxnSpMkLst>
        </pc:cxnChg>
        <pc:cxnChg chg="add">
          <ac:chgData name="Patrick Kirby" userId="21f234ae1944e447" providerId="Windows Live" clId="Web-{FDA724BC-79FC-3CA4-1135-FF67B659894C}" dt="2024-05-27T15:37:21.925" v="1" actId="34807"/>
          <ac:cxnSpMkLst>
            <pc:docMk/>
            <pc:sldMk cId="3864176243" sldId="259"/>
            <ac:cxnSpMk id="16" creationId="{62713E66-598D-4B8A-9D2A-67C7AF46EF11}"/>
          </ac:cxnSpMkLst>
        </pc:cxnChg>
      </pc:sldChg>
      <pc:sldChg chg="addSp modSp add mod setBg">
        <pc:chgData name="Patrick Kirby" userId="21f234ae1944e447" providerId="Windows Live" clId="Web-{FDA724BC-79FC-3CA4-1135-FF67B659894C}" dt="2024-05-27T15:37:21.925" v="1" actId="34807"/>
        <pc:sldMkLst>
          <pc:docMk/>
          <pc:sldMk cId="1839796473" sldId="260"/>
        </pc:sldMkLst>
        <pc:spChg chg="mod">
          <ac:chgData name="Patrick Kirby" userId="21f234ae1944e447" providerId="Windows Live" clId="Web-{FDA724BC-79FC-3CA4-1135-FF67B659894C}" dt="2024-05-27T15:37:21.925" v="1" actId="34807"/>
          <ac:spMkLst>
            <pc:docMk/>
            <pc:sldMk cId="1839796473" sldId="260"/>
            <ac:spMk id="2" creationId="{C34CB98F-3D3C-9C3B-0ECE-AF96AA5D62EE}"/>
          </ac:spMkLst>
        </pc:spChg>
        <pc:spChg chg="mod">
          <ac:chgData name="Patrick Kirby" userId="21f234ae1944e447" providerId="Windows Live" clId="Web-{FDA724BC-79FC-3CA4-1135-FF67B659894C}" dt="2024-05-27T15:37:21.925" v="1" actId="34807"/>
          <ac:spMkLst>
            <pc:docMk/>
            <pc:sldMk cId="1839796473" sldId="260"/>
            <ac:spMk id="3" creationId="{A84CB0E6-D067-CDED-A00A-0A39914D0E19}"/>
          </ac:spMkLst>
        </pc:spChg>
        <pc:spChg chg="add">
          <ac:chgData name="Patrick Kirby" userId="21f234ae1944e447" providerId="Windows Live" clId="Web-{FDA724BC-79FC-3CA4-1135-FF67B659894C}" dt="2024-05-27T15:37:21.925" v="1" actId="34807"/>
          <ac:spMkLst>
            <pc:docMk/>
            <pc:sldMk cId="1839796473" sldId="260"/>
            <ac:spMk id="9" creationId="{744CAA32-F237-419C-A2DD-43C28D920D3C}"/>
          </ac:spMkLst>
        </pc:spChg>
        <pc:picChg chg="add">
          <ac:chgData name="Patrick Kirby" userId="21f234ae1944e447" providerId="Windows Live" clId="Web-{FDA724BC-79FC-3CA4-1135-FF67B659894C}" dt="2024-05-27T15:37:21.925" v="1" actId="34807"/>
          <ac:picMkLst>
            <pc:docMk/>
            <pc:sldMk cId="1839796473" sldId="260"/>
            <ac:picMk id="5" creationId="{59B42027-135C-88A8-1E20-ADA2265A540E}"/>
          </ac:picMkLst>
        </pc:picChg>
        <pc:cxnChg chg="add">
          <ac:chgData name="Patrick Kirby" userId="21f234ae1944e447" providerId="Windows Live" clId="Web-{FDA724BC-79FC-3CA4-1135-FF67B659894C}" dt="2024-05-27T15:37:21.925" v="1" actId="34807"/>
          <ac:cxnSpMkLst>
            <pc:docMk/>
            <pc:sldMk cId="1839796473" sldId="260"/>
            <ac:cxnSpMk id="11" creationId="{753FE100-D0AB-4AE2-824B-60CFA31EC6A2}"/>
          </ac:cxnSpMkLst>
        </pc:cxnChg>
      </pc:sldChg>
      <pc:sldChg chg="addSp modSp add mod setBg">
        <pc:chgData name="Patrick Kirby" userId="21f234ae1944e447" providerId="Windows Live" clId="Web-{FDA724BC-79FC-3CA4-1135-FF67B659894C}" dt="2024-05-27T17:10:59.257" v="3" actId="34807"/>
        <pc:sldMkLst>
          <pc:docMk/>
          <pc:sldMk cId="4107790967" sldId="261"/>
        </pc:sldMkLst>
        <pc:spChg chg="mod ord">
          <ac:chgData name="Patrick Kirby" userId="21f234ae1944e447" providerId="Windows Live" clId="Web-{FDA724BC-79FC-3CA4-1135-FF67B659894C}" dt="2024-05-27T17:10:59.257" v="3" actId="34807"/>
          <ac:spMkLst>
            <pc:docMk/>
            <pc:sldMk cId="4107790967" sldId="261"/>
            <ac:spMk id="2" creationId="{83CECD49-7E29-A5AC-55D5-633934B3A120}"/>
          </ac:spMkLst>
        </pc:spChg>
        <pc:spChg chg="mod">
          <ac:chgData name="Patrick Kirby" userId="21f234ae1944e447" providerId="Windows Live" clId="Web-{FDA724BC-79FC-3CA4-1135-FF67B659894C}" dt="2024-05-27T17:10:59.257" v="3" actId="34807"/>
          <ac:spMkLst>
            <pc:docMk/>
            <pc:sldMk cId="4107790967" sldId="261"/>
            <ac:spMk id="4" creationId="{49EE9B17-0245-20B1-6D82-FDC9C12CC62A}"/>
          </ac:spMkLst>
        </pc:spChg>
        <pc:spChg chg="add">
          <ac:chgData name="Patrick Kirby" userId="21f234ae1944e447" providerId="Windows Live" clId="Web-{FDA724BC-79FC-3CA4-1135-FF67B659894C}" dt="2024-05-27T17:10:59.257" v="3" actId="34807"/>
          <ac:spMkLst>
            <pc:docMk/>
            <pc:sldMk cId="4107790967" sldId="261"/>
            <ac:spMk id="12" creationId="{406BD704-01C2-4341-B99A-116CC7EC56EF}"/>
          </ac:spMkLst>
        </pc:spChg>
        <pc:spChg chg="add">
          <ac:chgData name="Patrick Kirby" userId="21f234ae1944e447" providerId="Windows Live" clId="Web-{FDA724BC-79FC-3CA4-1135-FF67B659894C}" dt="2024-05-27T17:10:59.257" v="3" actId="34807"/>
          <ac:spMkLst>
            <pc:docMk/>
            <pc:sldMk cId="4107790967" sldId="261"/>
            <ac:spMk id="14" creationId="{0225C01B-A296-4FAA-AA46-794F27DF6934}"/>
          </ac:spMkLst>
        </pc:spChg>
        <pc:picChg chg="mod">
          <ac:chgData name="Patrick Kirby" userId="21f234ae1944e447" providerId="Windows Live" clId="Web-{FDA724BC-79FC-3CA4-1135-FF67B659894C}" dt="2024-05-27T17:10:59.257" v="3" actId="34807"/>
          <ac:picMkLst>
            <pc:docMk/>
            <pc:sldMk cId="4107790967" sldId="261"/>
            <ac:picMk id="5" creationId="{3A219610-89A4-4277-95AD-A1349E6F6625}"/>
          </ac:picMkLst>
        </pc:picChg>
        <pc:cxnChg chg="add">
          <ac:chgData name="Patrick Kirby" userId="21f234ae1944e447" providerId="Windows Live" clId="Web-{FDA724BC-79FC-3CA4-1135-FF67B659894C}" dt="2024-05-27T17:10:59.257" v="3" actId="34807"/>
          <ac:cxnSpMkLst>
            <pc:docMk/>
            <pc:sldMk cId="4107790967" sldId="261"/>
            <ac:cxnSpMk id="10" creationId="{118E06E4-607B-144B-382B-AD3D06B1EE8C}"/>
          </ac:cxnSpMkLst>
        </pc:cxnChg>
        <pc:cxnChg chg="add">
          <ac:chgData name="Patrick Kirby" userId="21f234ae1944e447" providerId="Windows Live" clId="Web-{FDA724BC-79FC-3CA4-1135-FF67B659894C}" dt="2024-05-27T17:10:59.257" v="3" actId="34807"/>
          <ac:cxnSpMkLst>
            <pc:docMk/>
            <pc:sldMk cId="4107790967" sldId="261"/>
            <ac:cxnSpMk id="16" creationId="{62713E66-598D-4B8A-9D2A-67C7AF46EF11}"/>
          </ac:cxnSpMkLst>
        </pc:cxnChg>
      </pc:sldChg>
      <pc:sldChg chg="addSp modSp add mod setBg">
        <pc:chgData name="Patrick Kirby" userId="21f234ae1944e447" providerId="Windows Live" clId="Web-{FDA724BC-79FC-3CA4-1135-FF67B659894C}" dt="2024-05-27T17:10:59.257" v="3" actId="34807"/>
        <pc:sldMkLst>
          <pc:docMk/>
          <pc:sldMk cId="4221698780" sldId="262"/>
        </pc:sldMkLst>
        <pc:spChg chg="mod ord">
          <ac:chgData name="Patrick Kirby" userId="21f234ae1944e447" providerId="Windows Live" clId="Web-{FDA724BC-79FC-3CA4-1135-FF67B659894C}" dt="2024-05-27T17:10:59.257" v="3" actId="34807"/>
          <ac:spMkLst>
            <pc:docMk/>
            <pc:sldMk cId="4221698780" sldId="262"/>
            <ac:spMk id="2" creationId="{E451B46C-7785-5BDB-FDB6-14BF083D63FE}"/>
          </ac:spMkLst>
        </pc:spChg>
        <pc:spChg chg="mod">
          <ac:chgData name="Patrick Kirby" userId="21f234ae1944e447" providerId="Windows Live" clId="Web-{FDA724BC-79FC-3CA4-1135-FF67B659894C}" dt="2024-05-27T17:10:59.257" v="3" actId="34807"/>
          <ac:spMkLst>
            <pc:docMk/>
            <pc:sldMk cId="4221698780" sldId="262"/>
            <ac:spMk id="4" creationId="{6A196E9E-85AC-E076-1424-B988A6ACC42E}"/>
          </ac:spMkLst>
        </pc:spChg>
        <pc:spChg chg="add">
          <ac:chgData name="Patrick Kirby" userId="21f234ae1944e447" providerId="Windows Live" clId="Web-{FDA724BC-79FC-3CA4-1135-FF67B659894C}" dt="2024-05-27T17:10:59.257" v="3" actId="34807"/>
          <ac:spMkLst>
            <pc:docMk/>
            <pc:sldMk cId="4221698780" sldId="262"/>
            <ac:spMk id="12" creationId="{406BD704-01C2-4341-B99A-116CC7EC56EF}"/>
          </ac:spMkLst>
        </pc:spChg>
        <pc:spChg chg="add">
          <ac:chgData name="Patrick Kirby" userId="21f234ae1944e447" providerId="Windows Live" clId="Web-{FDA724BC-79FC-3CA4-1135-FF67B659894C}" dt="2024-05-27T17:10:59.257" v="3" actId="34807"/>
          <ac:spMkLst>
            <pc:docMk/>
            <pc:sldMk cId="4221698780" sldId="262"/>
            <ac:spMk id="14" creationId="{0225C01B-A296-4FAA-AA46-794F27DF6934}"/>
          </ac:spMkLst>
        </pc:spChg>
        <pc:picChg chg="mod">
          <ac:chgData name="Patrick Kirby" userId="21f234ae1944e447" providerId="Windows Live" clId="Web-{FDA724BC-79FC-3CA4-1135-FF67B659894C}" dt="2024-05-27T17:10:59.257" v="3" actId="34807"/>
          <ac:picMkLst>
            <pc:docMk/>
            <pc:sldMk cId="4221698780" sldId="262"/>
            <ac:picMk id="5" creationId="{2878EC48-9A61-4735-A382-0B473FA6FEC3}"/>
          </ac:picMkLst>
        </pc:picChg>
        <pc:cxnChg chg="add">
          <ac:chgData name="Patrick Kirby" userId="21f234ae1944e447" providerId="Windows Live" clId="Web-{FDA724BC-79FC-3CA4-1135-FF67B659894C}" dt="2024-05-27T17:10:59.257" v="3" actId="34807"/>
          <ac:cxnSpMkLst>
            <pc:docMk/>
            <pc:sldMk cId="4221698780" sldId="262"/>
            <ac:cxnSpMk id="10" creationId="{118E06E4-607B-144B-382B-AD3D06B1EE8C}"/>
          </ac:cxnSpMkLst>
        </pc:cxnChg>
        <pc:cxnChg chg="add">
          <ac:chgData name="Patrick Kirby" userId="21f234ae1944e447" providerId="Windows Live" clId="Web-{FDA724BC-79FC-3CA4-1135-FF67B659894C}" dt="2024-05-27T17:10:59.257" v="3" actId="34807"/>
          <ac:cxnSpMkLst>
            <pc:docMk/>
            <pc:sldMk cId="4221698780" sldId="262"/>
            <ac:cxnSpMk id="16" creationId="{62713E66-598D-4B8A-9D2A-67C7AF46EF11}"/>
          </ac:cxnSpMkLst>
        </pc:cxnChg>
      </pc:sldChg>
      <pc:sldChg chg="addSp modSp add mod setBg">
        <pc:chgData name="Patrick Kirby" userId="21f234ae1944e447" providerId="Windows Live" clId="Web-{FDA724BC-79FC-3CA4-1135-FF67B659894C}" dt="2024-05-27T17:10:59.257" v="3" actId="34807"/>
        <pc:sldMkLst>
          <pc:docMk/>
          <pc:sldMk cId="277066815" sldId="263"/>
        </pc:sldMkLst>
        <pc:spChg chg="mod ord">
          <ac:chgData name="Patrick Kirby" userId="21f234ae1944e447" providerId="Windows Live" clId="Web-{FDA724BC-79FC-3CA4-1135-FF67B659894C}" dt="2024-05-27T17:10:59.257" v="3" actId="34807"/>
          <ac:spMkLst>
            <pc:docMk/>
            <pc:sldMk cId="277066815" sldId="263"/>
            <ac:spMk id="2" creationId="{BA55EA07-69FA-2130-E263-B7BE36DC021B}"/>
          </ac:spMkLst>
        </pc:spChg>
        <pc:spChg chg="mod">
          <ac:chgData name="Patrick Kirby" userId="21f234ae1944e447" providerId="Windows Live" clId="Web-{FDA724BC-79FC-3CA4-1135-FF67B659894C}" dt="2024-05-27T17:10:59.257" v="3" actId="34807"/>
          <ac:spMkLst>
            <pc:docMk/>
            <pc:sldMk cId="277066815" sldId="263"/>
            <ac:spMk id="4" creationId="{027C5AD2-4E37-6532-CA79-9FF922522D42}"/>
          </ac:spMkLst>
        </pc:spChg>
        <pc:spChg chg="add">
          <ac:chgData name="Patrick Kirby" userId="21f234ae1944e447" providerId="Windows Live" clId="Web-{FDA724BC-79FC-3CA4-1135-FF67B659894C}" dt="2024-05-27T17:10:59.257" v="3" actId="34807"/>
          <ac:spMkLst>
            <pc:docMk/>
            <pc:sldMk cId="277066815" sldId="263"/>
            <ac:spMk id="12" creationId="{744CAA32-F237-419C-A2DD-43C28D920D3C}"/>
          </ac:spMkLst>
        </pc:spChg>
        <pc:picChg chg="mod">
          <ac:chgData name="Patrick Kirby" userId="21f234ae1944e447" providerId="Windows Live" clId="Web-{FDA724BC-79FC-3CA4-1135-FF67B659894C}" dt="2024-05-27T17:10:59.257" v="3" actId="34807"/>
          <ac:picMkLst>
            <pc:docMk/>
            <pc:sldMk cId="277066815" sldId="263"/>
            <ac:picMk id="5" creationId="{E469AC56-B972-45A0-A86C-C6A3E47A9BDF}"/>
          </ac:picMkLst>
        </pc:picChg>
        <pc:cxnChg chg="add">
          <ac:chgData name="Patrick Kirby" userId="21f234ae1944e447" providerId="Windows Live" clId="Web-{FDA724BC-79FC-3CA4-1135-FF67B659894C}" dt="2024-05-27T17:10:59.257" v="3" actId="34807"/>
          <ac:cxnSpMkLst>
            <pc:docMk/>
            <pc:sldMk cId="277066815" sldId="263"/>
            <ac:cxnSpMk id="10" creationId="{118E06E4-607B-144B-382B-AD3D06B1EE8C}"/>
          </ac:cxnSpMkLst>
        </pc:cxnChg>
        <pc:cxnChg chg="add">
          <ac:chgData name="Patrick Kirby" userId="21f234ae1944e447" providerId="Windows Live" clId="Web-{FDA724BC-79FC-3CA4-1135-FF67B659894C}" dt="2024-05-27T17:10:59.257" v="3" actId="34807"/>
          <ac:cxnSpMkLst>
            <pc:docMk/>
            <pc:sldMk cId="277066815" sldId="263"/>
            <ac:cxnSpMk id="14" creationId="{691422F5-4221-4812-AFD9-5479C6D60AD9}"/>
          </ac:cxnSpMkLst>
        </pc:cxnChg>
      </pc:sldChg>
      <pc:sldChg chg="addSp modSp add mod setBg">
        <pc:chgData name="Patrick Kirby" userId="21f234ae1944e447" providerId="Windows Live" clId="Web-{FDA724BC-79FC-3CA4-1135-FF67B659894C}" dt="2024-05-27T17:10:59.257" v="3" actId="34807"/>
        <pc:sldMkLst>
          <pc:docMk/>
          <pc:sldMk cId="3113971364" sldId="264"/>
        </pc:sldMkLst>
        <pc:spChg chg="mod ord">
          <ac:chgData name="Patrick Kirby" userId="21f234ae1944e447" providerId="Windows Live" clId="Web-{FDA724BC-79FC-3CA4-1135-FF67B659894C}" dt="2024-05-27T17:10:59.257" v="3" actId="34807"/>
          <ac:spMkLst>
            <pc:docMk/>
            <pc:sldMk cId="3113971364" sldId="264"/>
            <ac:spMk id="2" creationId="{17F94AF6-1152-4188-F371-F8AB08EF1A62}"/>
          </ac:spMkLst>
        </pc:spChg>
        <pc:spChg chg="mod">
          <ac:chgData name="Patrick Kirby" userId="21f234ae1944e447" providerId="Windows Live" clId="Web-{FDA724BC-79FC-3CA4-1135-FF67B659894C}" dt="2024-05-27T17:10:59.257" v="3" actId="34807"/>
          <ac:spMkLst>
            <pc:docMk/>
            <pc:sldMk cId="3113971364" sldId="264"/>
            <ac:spMk id="4" creationId="{0FE038FB-ADCE-D702-E4C3-06C4002653BB}"/>
          </ac:spMkLst>
        </pc:spChg>
        <pc:spChg chg="add">
          <ac:chgData name="Patrick Kirby" userId="21f234ae1944e447" providerId="Windows Live" clId="Web-{FDA724BC-79FC-3CA4-1135-FF67B659894C}" dt="2024-05-27T17:10:59.257" v="3" actId="34807"/>
          <ac:spMkLst>
            <pc:docMk/>
            <pc:sldMk cId="3113971364" sldId="264"/>
            <ac:spMk id="12" creationId="{744CAA32-F237-419C-A2DD-43C28D920D3C}"/>
          </ac:spMkLst>
        </pc:spChg>
        <pc:picChg chg="mod">
          <ac:chgData name="Patrick Kirby" userId="21f234ae1944e447" providerId="Windows Live" clId="Web-{FDA724BC-79FC-3CA4-1135-FF67B659894C}" dt="2024-05-27T17:10:59.257" v="3" actId="34807"/>
          <ac:picMkLst>
            <pc:docMk/>
            <pc:sldMk cId="3113971364" sldId="264"/>
            <ac:picMk id="5" creationId="{4E0BF334-4AAC-4727-968D-DCFEAD0E47AE}"/>
          </ac:picMkLst>
        </pc:picChg>
        <pc:cxnChg chg="add">
          <ac:chgData name="Patrick Kirby" userId="21f234ae1944e447" providerId="Windows Live" clId="Web-{FDA724BC-79FC-3CA4-1135-FF67B659894C}" dt="2024-05-27T17:10:59.257" v="3" actId="34807"/>
          <ac:cxnSpMkLst>
            <pc:docMk/>
            <pc:sldMk cId="3113971364" sldId="264"/>
            <ac:cxnSpMk id="10" creationId="{118E06E4-607B-144B-382B-AD3D06B1EE8C}"/>
          </ac:cxnSpMkLst>
        </pc:cxnChg>
        <pc:cxnChg chg="add">
          <ac:chgData name="Patrick Kirby" userId="21f234ae1944e447" providerId="Windows Live" clId="Web-{FDA724BC-79FC-3CA4-1135-FF67B659894C}" dt="2024-05-27T17:10:59.257" v="3" actId="34807"/>
          <ac:cxnSpMkLst>
            <pc:docMk/>
            <pc:sldMk cId="3113971364" sldId="264"/>
            <ac:cxnSpMk id="14" creationId="{753FE100-D0AB-4AE2-824B-60CFA31EC6A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15583-4BFD-422E-860F-B39957C2E596}" type="datetimeFigureOut">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51698-2D5C-4F92-89F3-78E804B3489C}" type="slidenum">
              <a:t>‹#›</a:t>
            </a:fld>
            <a:endParaRPr lang="en-US"/>
          </a:p>
        </p:txBody>
      </p:sp>
    </p:spTree>
    <p:extLst>
      <p:ext uri="{BB962C8B-B14F-4D97-AF65-F5344CB8AC3E}">
        <p14:creationId xmlns:p14="http://schemas.microsoft.com/office/powerpoint/2010/main" val="397495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cover the different stages of a fundraising campaign for nonprofits.</a:t>
            </a:r>
          </a:p>
        </p:txBody>
      </p:sp>
      <p:sp>
        <p:nvSpPr>
          <p:cNvPr id="4" name="Slide Number Placeholder 3"/>
          <p:cNvSpPr>
            <a:spLocks noGrp="1"/>
          </p:cNvSpPr>
          <p:nvPr>
            <p:ph type="sldNum" sz="quarter" idx="5"/>
          </p:nvPr>
        </p:nvSpPr>
        <p:spPr/>
        <p:txBody>
          <a:bodyPr/>
          <a:lstStyle/>
          <a:p>
            <a:fld id="{8C951698-2D5C-4F92-89F3-78E804B3489C}" type="slidenum">
              <a:rPr lang="en-US" smtClean="0"/>
              <a:t>1</a:t>
            </a:fld>
            <a:endParaRPr lang="en-US"/>
          </a:p>
        </p:txBody>
      </p:sp>
    </p:spTree>
    <p:extLst>
      <p:ext uri="{BB962C8B-B14F-4D97-AF65-F5344CB8AC3E}">
        <p14:creationId xmlns:p14="http://schemas.microsoft.com/office/powerpoint/2010/main" val="3690905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Feasibility Study provides critical insights and recommendations to shape the campaign strategy and improve chances of success.</a:t>
            </a:r>
          </a:p>
        </p:txBody>
      </p:sp>
      <p:sp>
        <p:nvSpPr>
          <p:cNvPr id="4" name="Slide Number Placeholder 3"/>
          <p:cNvSpPr>
            <a:spLocks noGrp="1"/>
          </p:cNvSpPr>
          <p:nvPr>
            <p:ph type="sldNum" sz="quarter" idx="5"/>
          </p:nvPr>
        </p:nvSpPr>
        <p:spPr/>
        <p:txBody>
          <a:bodyPr/>
          <a:lstStyle/>
          <a:p>
            <a:fld id="{8C951698-2D5C-4F92-89F3-78E804B3489C}" type="slidenum">
              <a:rPr lang="en-US" smtClean="0"/>
              <a:t>12</a:t>
            </a:fld>
            <a:endParaRPr lang="en-US"/>
          </a:p>
        </p:txBody>
      </p:sp>
    </p:spTree>
    <p:extLst>
      <p:ext uri="{BB962C8B-B14F-4D97-AF65-F5344CB8AC3E}">
        <p14:creationId xmlns:p14="http://schemas.microsoft.com/office/powerpoint/2010/main" val="195207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Planning the Campaign ensures all aspects of the campaign are well-planned and organized, gaining the necessary approvals and setting the stage for a successful launch.</a:t>
            </a:r>
          </a:p>
        </p:txBody>
      </p:sp>
      <p:sp>
        <p:nvSpPr>
          <p:cNvPr id="4" name="Slide Number Placeholder 3"/>
          <p:cNvSpPr>
            <a:spLocks noGrp="1"/>
          </p:cNvSpPr>
          <p:nvPr>
            <p:ph type="sldNum" sz="quarter" idx="5"/>
          </p:nvPr>
        </p:nvSpPr>
        <p:spPr/>
        <p:txBody>
          <a:bodyPr/>
          <a:lstStyle/>
          <a:p>
            <a:fld id="{8C951698-2D5C-4F92-89F3-78E804B3489C}" type="slidenum">
              <a:rPr lang="en-US" smtClean="0"/>
              <a:t>13</a:t>
            </a:fld>
            <a:endParaRPr lang="en-US"/>
          </a:p>
        </p:txBody>
      </p:sp>
    </p:spTree>
    <p:extLst>
      <p:ext uri="{BB962C8B-B14F-4D97-AF65-F5344CB8AC3E}">
        <p14:creationId xmlns:p14="http://schemas.microsoft.com/office/powerpoint/2010/main" val="219036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Soliciting Gifts builds a strong foundation of major gifts, demonstrating significant early progress and commitment.</a:t>
            </a:r>
          </a:p>
        </p:txBody>
      </p:sp>
      <p:sp>
        <p:nvSpPr>
          <p:cNvPr id="4" name="Slide Number Placeholder 3"/>
          <p:cNvSpPr>
            <a:spLocks noGrp="1"/>
          </p:cNvSpPr>
          <p:nvPr>
            <p:ph type="sldNum" sz="quarter" idx="5"/>
          </p:nvPr>
        </p:nvSpPr>
        <p:spPr/>
        <p:txBody>
          <a:bodyPr/>
          <a:lstStyle/>
          <a:p>
            <a:fld id="{8C951698-2D5C-4F92-89F3-78E804B3489C}" type="slidenum">
              <a:rPr lang="en-US" smtClean="0"/>
              <a:t>14</a:t>
            </a:fld>
            <a:endParaRPr lang="en-US"/>
          </a:p>
        </p:txBody>
      </p:sp>
    </p:spTree>
    <p:extLst>
      <p:ext uri="{BB962C8B-B14F-4D97-AF65-F5344CB8AC3E}">
        <p14:creationId xmlns:p14="http://schemas.microsoft.com/office/powerpoint/2010/main" val="300919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Campaign Kick-Off is the official launch of the campaign to the public, aiming to generate excitement and momentum. It is important to ensure that at least 75% of the goal is raised at the time of the launch. The campaign goal should be announced, progress towards the goal should be highlighted, and major donors should be recognized. The kick-off marks the beginning of the public phase and should be initiated with events and media campaigns.</a:t>
            </a:r>
          </a:p>
        </p:txBody>
      </p:sp>
      <p:sp>
        <p:nvSpPr>
          <p:cNvPr id="4" name="Slide Number Placeholder 3"/>
          <p:cNvSpPr>
            <a:spLocks noGrp="1"/>
          </p:cNvSpPr>
          <p:nvPr>
            <p:ph type="sldNum" sz="quarter" idx="5"/>
          </p:nvPr>
        </p:nvSpPr>
        <p:spPr/>
        <p:txBody>
          <a:bodyPr/>
          <a:lstStyle/>
          <a:p>
            <a:fld id="{8C951698-2D5C-4F92-89F3-78E804B3489C}" type="slidenum">
              <a:rPr lang="en-US" smtClean="0"/>
              <a:t>15</a:t>
            </a:fld>
            <a:endParaRPr lang="en-US"/>
          </a:p>
        </p:txBody>
      </p:sp>
    </p:spTree>
    <p:extLst>
      <p:ext uri="{BB962C8B-B14F-4D97-AF65-F5344CB8AC3E}">
        <p14:creationId xmlns:p14="http://schemas.microsoft.com/office/powerpoint/2010/main" val="97512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Solicit Lower-Level Gifts phase of the public phase is when fundraising efforts are expanded to include mid-level and broad-base donors. During this phase, mid-level gifts should be solicited, broad-base gifts should be solicited, and donor stewardship strategies should be implemented. This phase helps to engage a wider donor base and ensure broad community support.</a:t>
            </a:r>
          </a:p>
        </p:txBody>
      </p:sp>
      <p:sp>
        <p:nvSpPr>
          <p:cNvPr id="4" name="Slide Number Placeholder 3"/>
          <p:cNvSpPr>
            <a:spLocks noGrp="1"/>
          </p:cNvSpPr>
          <p:nvPr>
            <p:ph type="sldNum" sz="quarter" idx="5"/>
          </p:nvPr>
        </p:nvSpPr>
        <p:spPr/>
        <p:txBody>
          <a:bodyPr/>
          <a:lstStyle/>
          <a:p>
            <a:fld id="{8C951698-2D5C-4F92-89F3-78E804B3489C}" type="slidenum">
              <a:rPr lang="en-US" smtClean="0"/>
              <a:t>16</a:t>
            </a:fld>
            <a:endParaRPr lang="en-US"/>
          </a:p>
        </p:txBody>
      </p:sp>
    </p:spTree>
    <p:extLst>
      <p:ext uri="{BB962C8B-B14F-4D97-AF65-F5344CB8AC3E}">
        <p14:creationId xmlns:p14="http://schemas.microsoft.com/office/powerpoint/2010/main" val="158870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Celebrate! marks the successful conclusion of the campaign and celebrates the achievements. During this phase, celebration events should be hosted, donors and volunteers should be recognized, and success stories and campaign impact should be shared. This phase reinforces donor relationships, celebrates community support, and lays the groundwork for future fundraising efforts.</a:t>
            </a:r>
          </a:p>
        </p:txBody>
      </p:sp>
      <p:sp>
        <p:nvSpPr>
          <p:cNvPr id="4" name="Slide Number Placeholder 3"/>
          <p:cNvSpPr>
            <a:spLocks noGrp="1"/>
          </p:cNvSpPr>
          <p:nvPr>
            <p:ph type="sldNum" sz="quarter" idx="5"/>
          </p:nvPr>
        </p:nvSpPr>
        <p:spPr/>
        <p:txBody>
          <a:bodyPr/>
          <a:lstStyle/>
          <a:p>
            <a:fld id="{8C951698-2D5C-4F92-89F3-78E804B3489C}" type="slidenum">
              <a:rPr lang="en-US" smtClean="0"/>
              <a:t>17</a:t>
            </a:fld>
            <a:endParaRPr lang="en-US"/>
          </a:p>
        </p:txBody>
      </p:sp>
    </p:spTree>
    <p:extLst>
      <p:ext uri="{BB962C8B-B14F-4D97-AF65-F5344CB8AC3E}">
        <p14:creationId xmlns:p14="http://schemas.microsoft.com/office/powerpoint/2010/main" val="2283992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 Through phase focuses on completing the campaign, recognizing contributions, and ensuring all commitments are met. This phase involves finalizing naming opportunities, installing plaques, thanking donors, showing donors the impact of their contributions, implementing accounting systems, and compiling the final campaign report. This phase is important because it ensures all promises are fulfilled, donors are appropriately recognized, and the campaign’s impact is documented.</a:t>
            </a:r>
          </a:p>
        </p:txBody>
      </p:sp>
      <p:sp>
        <p:nvSpPr>
          <p:cNvPr id="4" name="Slide Number Placeholder 3"/>
          <p:cNvSpPr>
            <a:spLocks noGrp="1"/>
          </p:cNvSpPr>
          <p:nvPr>
            <p:ph type="sldNum" sz="quarter" idx="5"/>
          </p:nvPr>
        </p:nvSpPr>
        <p:spPr/>
        <p:txBody>
          <a:bodyPr/>
          <a:lstStyle/>
          <a:p>
            <a:fld id="{8C951698-2D5C-4F92-89F3-78E804B3489C}" type="slidenum">
              <a:rPr lang="en-US" smtClean="0"/>
              <a:t>18</a:t>
            </a:fld>
            <a:endParaRPr lang="en-US"/>
          </a:p>
        </p:txBody>
      </p:sp>
    </p:spTree>
    <p:extLst>
      <p:ext uri="{BB962C8B-B14F-4D97-AF65-F5344CB8AC3E}">
        <p14:creationId xmlns:p14="http://schemas.microsoft.com/office/powerpoint/2010/main" val="352100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we've shown you why strategic fundraising and capital campaigns are essential for nonprofits that want to thrive in a competitive environment. We've also provided practical advice on how to launch and lead SFCC like a pro, taken you through our self-assessment tool, and shared our recommendations for taking the stage. We hope that you feel inspired and empowered to take your fundraising efforts to the next level!</a:t>
            </a:r>
          </a:p>
        </p:txBody>
      </p:sp>
      <p:sp>
        <p:nvSpPr>
          <p:cNvPr id="4" name="Slide Number Placeholder 3"/>
          <p:cNvSpPr>
            <a:spLocks noGrp="1"/>
          </p:cNvSpPr>
          <p:nvPr>
            <p:ph type="sldNum" sz="quarter" idx="5"/>
          </p:nvPr>
        </p:nvSpPr>
        <p:spPr/>
        <p:txBody>
          <a:bodyPr/>
          <a:lstStyle/>
          <a:p>
            <a:fld id="{8C951698-2D5C-4F92-89F3-78E804B3489C}" type="slidenum">
              <a:rPr lang="en-US" smtClean="0"/>
              <a:t>19</a:t>
            </a:fld>
            <a:endParaRPr lang="en-US"/>
          </a:p>
        </p:txBody>
      </p:sp>
    </p:spTree>
    <p:extLst>
      <p:ext uri="{BB962C8B-B14F-4D97-AF65-F5344CB8AC3E}">
        <p14:creationId xmlns:p14="http://schemas.microsoft.com/office/powerpoint/2010/main" val="189125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offer two recommendations for taking the stage and achieving success with your fundraising campaign. First, try our self-assessment tool, which is designed to help you identify areas of strength and weakness in your campaign planning. Second, empower your organization to embrace the challenge of fundraising by remembering that every big act started small. With the right mindset and tools, you can achieve great things!</a:t>
            </a:r>
          </a:p>
        </p:txBody>
      </p:sp>
      <p:sp>
        <p:nvSpPr>
          <p:cNvPr id="4" name="Slide Number Placeholder 3"/>
          <p:cNvSpPr>
            <a:spLocks noGrp="1"/>
          </p:cNvSpPr>
          <p:nvPr>
            <p:ph type="sldNum" sz="quarter" idx="5"/>
          </p:nvPr>
        </p:nvSpPr>
        <p:spPr/>
        <p:txBody>
          <a:bodyPr/>
          <a:lstStyle/>
          <a:p>
            <a:fld id="{8C951698-2D5C-4F92-89F3-78E804B3489C}" type="slidenum">
              <a:rPr lang="en-US" smtClean="0"/>
              <a:t>20</a:t>
            </a:fld>
            <a:endParaRPr lang="en-US"/>
          </a:p>
        </p:txBody>
      </p:sp>
    </p:spTree>
    <p:extLst>
      <p:ext uri="{BB962C8B-B14F-4D97-AF65-F5344CB8AC3E}">
        <p14:creationId xmlns:p14="http://schemas.microsoft.com/office/powerpoint/2010/main" val="314646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Nonprofits are the 'third sector' right after governments and businesses. In this presentation, we will dive into the vibrant world of nonprofits, the unique fundraising challenges this sector faces, and what the landscape may look like in 2024.</a:t>
            </a:r>
          </a:p>
        </p:txBody>
      </p:sp>
      <p:sp>
        <p:nvSpPr>
          <p:cNvPr id="4" name="Slide Number Placeholder 3"/>
          <p:cNvSpPr>
            <a:spLocks noGrp="1"/>
          </p:cNvSpPr>
          <p:nvPr>
            <p:ph type="sldNum" sz="quarter" idx="5"/>
          </p:nvPr>
        </p:nvSpPr>
        <p:spPr/>
        <p:txBody>
          <a:bodyPr/>
          <a:lstStyle/>
          <a:p>
            <a:fld id="{8C951698-2D5C-4F92-89F3-78E804B3489C}" type="slidenum">
              <a:rPr lang="en-US" smtClean="0"/>
              <a:t>2</a:t>
            </a:fld>
            <a:endParaRPr lang="en-US"/>
          </a:p>
        </p:txBody>
      </p:sp>
    </p:spTree>
    <p:extLst>
      <p:ext uri="{BB962C8B-B14F-4D97-AF65-F5344CB8AC3E}">
        <p14:creationId xmlns:p14="http://schemas.microsoft.com/office/powerpoint/2010/main" val="122167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Nonprofits often struggle due to financial challenges. This is where strategic fundraising and capital campaigns can be a game-changer. Learn why strategic fundraising is a necessity to avoid being a one-hit-wonder and how SFCC can help.</a:t>
            </a:r>
          </a:p>
        </p:txBody>
      </p:sp>
      <p:sp>
        <p:nvSpPr>
          <p:cNvPr id="4" name="Slide Number Placeholder 3"/>
          <p:cNvSpPr>
            <a:spLocks noGrp="1"/>
          </p:cNvSpPr>
          <p:nvPr>
            <p:ph type="sldNum" sz="quarter" idx="5"/>
          </p:nvPr>
        </p:nvSpPr>
        <p:spPr/>
        <p:txBody>
          <a:bodyPr/>
          <a:lstStyle/>
          <a:p>
            <a:fld id="{8C951698-2D5C-4F92-89F3-78E804B3489C}" type="slidenum">
              <a:rPr lang="en-US" smtClean="0"/>
              <a:t>3</a:t>
            </a:fld>
            <a:endParaRPr lang="en-US"/>
          </a:p>
        </p:txBody>
      </p:sp>
    </p:spTree>
    <p:extLst>
      <p:ext uri="{BB962C8B-B14F-4D97-AF65-F5344CB8AC3E}">
        <p14:creationId xmlns:p14="http://schemas.microsoft.com/office/powerpoint/2010/main" val="390858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facing a growing need but have limited resources, don't worry! Even the underdog can score big with strategic fundraising. Fundraising may seem like an art, but it is also a science, and almost anyone can master it with the right tools.</a:t>
            </a:r>
          </a:p>
        </p:txBody>
      </p:sp>
      <p:sp>
        <p:nvSpPr>
          <p:cNvPr id="4" name="Slide Number Placeholder 3"/>
          <p:cNvSpPr>
            <a:spLocks noGrp="1"/>
          </p:cNvSpPr>
          <p:nvPr>
            <p:ph type="sldNum" sz="quarter" idx="5"/>
          </p:nvPr>
        </p:nvSpPr>
        <p:spPr/>
        <p:txBody>
          <a:bodyPr/>
          <a:lstStyle/>
          <a:p>
            <a:fld id="{8C951698-2D5C-4F92-89F3-78E804B3489C}" type="slidenum">
              <a:rPr lang="en-US" smtClean="0"/>
              <a:t>4</a:t>
            </a:fld>
            <a:endParaRPr lang="en-US"/>
          </a:p>
        </p:txBody>
      </p:sp>
    </p:spTree>
    <p:extLst>
      <p:ext uri="{BB962C8B-B14F-4D97-AF65-F5344CB8AC3E}">
        <p14:creationId xmlns:p14="http://schemas.microsoft.com/office/powerpoint/2010/main" val="74888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Launching and leading a successful SFCC campaign can be challenging, but don't worry, we've got you covered. We'll explore three different models to fit your nonprofit's style and walk through the essential steps from building your dream team to throwing the victory party.</a:t>
            </a:r>
          </a:p>
        </p:txBody>
      </p:sp>
      <p:sp>
        <p:nvSpPr>
          <p:cNvPr id="4" name="Slide Number Placeholder 3"/>
          <p:cNvSpPr>
            <a:spLocks noGrp="1"/>
          </p:cNvSpPr>
          <p:nvPr>
            <p:ph type="sldNum" sz="quarter" idx="5"/>
          </p:nvPr>
        </p:nvSpPr>
        <p:spPr/>
        <p:txBody>
          <a:bodyPr/>
          <a:lstStyle/>
          <a:p>
            <a:fld id="{8C951698-2D5C-4F92-89F3-78E804B3489C}" type="slidenum">
              <a:rPr lang="en-US" smtClean="0"/>
              <a:t>5</a:t>
            </a:fld>
            <a:endParaRPr lang="en-US"/>
          </a:p>
        </p:txBody>
      </p:sp>
    </p:spTree>
    <p:extLst>
      <p:ext uri="{BB962C8B-B14F-4D97-AF65-F5344CB8AC3E}">
        <p14:creationId xmlns:p14="http://schemas.microsoft.com/office/powerpoint/2010/main" val="278020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you ready to rock SFCC, but feeling anxious or unprepared? We've got your back. We will unpack common fears and provide insights from leaders who have been in your shoes and conquered.</a:t>
            </a:r>
          </a:p>
        </p:txBody>
      </p:sp>
      <p:sp>
        <p:nvSpPr>
          <p:cNvPr id="4" name="Slide Number Placeholder 3"/>
          <p:cNvSpPr>
            <a:spLocks noGrp="1"/>
          </p:cNvSpPr>
          <p:nvPr>
            <p:ph type="sldNum" sz="quarter" idx="5"/>
          </p:nvPr>
        </p:nvSpPr>
        <p:spPr/>
        <p:txBody>
          <a:bodyPr/>
          <a:lstStyle/>
          <a:p>
            <a:fld id="{8C951698-2D5C-4F92-89F3-78E804B3489C}" type="slidenum">
              <a:rPr lang="en-US" smtClean="0"/>
              <a:t>6</a:t>
            </a:fld>
            <a:endParaRPr lang="en-US"/>
          </a:p>
        </p:txBody>
      </p:sp>
    </p:spTree>
    <p:extLst>
      <p:ext uri="{BB962C8B-B14F-4D97-AF65-F5344CB8AC3E}">
        <p14:creationId xmlns:p14="http://schemas.microsoft.com/office/powerpoint/2010/main" val="175087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Curricular readiness is all about preparing young children for learning. It involves understanding the five domains that shape your child's development: language and literacy, cognition and general knowledge, approaches to learning, physical well-being and motor development, and social and emotional development. In this presentation, we will explore each of these domains in detail and offer practical tips for parents and caregivers on how to support their child's readiness for school.</a:t>
            </a:r>
          </a:p>
        </p:txBody>
      </p:sp>
      <p:sp>
        <p:nvSpPr>
          <p:cNvPr id="4" name="Slide Number Placeholder 3"/>
          <p:cNvSpPr>
            <a:spLocks noGrp="1"/>
          </p:cNvSpPr>
          <p:nvPr>
            <p:ph type="sldNum" sz="quarter" idx="5"/>
          </p:nvPr>
        </p:nvSpPr>
        <p:spPr/>
        <p:txBody>
          <a:bodyPr/>
          <a:lstStyle/>
          <a:p>
            <a:fld id="{8C951698-2D5C-4F92-89F3-78E804B3489C}" type="slidenum">
              <a:rPr lang="en-US" smtClean="0"/>
              <a:t>7</a:t>
            </a:fld>
            <a:endParaRPr lang="en-US"/>
          </a:p>
        </p:txBody>
      </p:sp>
    </p:spTree>
    <p:extLst>
      <p:ext uri="{BB962C8B-B14F-4D97-AF65-F5344CB8AC3E}">
        <p14:creationId xmlns:p14="http://schemas.microsoft.com/office/powerpoint/2010/main" val="215120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standard checklist covers 23 items that every nonprofit should consider when launching a fundraising campaign. In this slide, we will focus on four key areas: strategic planning, compelling stories, target audience, and media channels, and explain why they are important for campaign success.</a:t>
            </a:r>
          </a:p>
        </p:txBody>
      </p:sp>
      <p:sp>
        <p:nvSpPr>
          <p:cNvPr id="4" name="Slide Number Placeholder 3"/>
          <p:cNvSpPr>
            <a:spLocks noGrp="1"/>
          </p:cNvSpPr>
          <p:nvPr>
            <p:ph type="sldNum" sz="quarter" idx="5"/>
          </p:nvPr>
        </p:nvSpPr>
        <p:spPr/>
        <p:txBody>
          <a:bodyPr/>
          <a:lstStyle/>
          <a:p>
            <a:fld id="{8C951698-2D5C-4F92-89F3-78E804B3489C}" type="slidenum">
              <a:rPr lang="en-US" smtClean="0"/>
              <a:t>8</a:t>
            </a:fld>
            <a:endParaRPr lang="en-US"/>
          </a:p>
        </p:txBody>
      </p:sp>
    </p:spTree>
    <p:extLst>
      <p:ext uri="{BB962C8B-B14F-4D97-AF65-F5344CB8AC3E}">
        <p14:creationId xmlns:p14="http://schemas.microsoft.com/office/powerpoint/2010/main" val="714974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Pre-Campaign Planning is important because it establishes clear objectives and goals, ensuring the organization is well-prepared and has a solid foundation for the campaign.</a:t>
            </a:r>
          </a:p>
        </p:txBody>
      </p:sp>
      <p:sp>
        <p:nvSpPr>
          <p:cNvPr id="4" name="Slide Number Placeholder 3"/>
          <p:cNvSpPr>
            <a:spLocks noGrp="1"/>
          </p:cNvSpPr>
          <p:nvPr>
            <p:ph type="sldNum" sz="quarter" idx="5"/>
          </p:nvPr>
        </p:nvSpPr>
        <p:spPr/>
        <p:txBody>
          <a:bodyPr/>
          <a:lstStyle/>
          <a:p>
            <a:fld id="{8C951698-2D5C-4F92-89F3-78E804B3489C}" type="slidenum">
              <a:rPr lang="en-US" smtClean="0"/>
              <a:t>11</a:t>
            </a:fld>
            <a:endParaRPr lang="en-US"/>
          </a:p>
        </p:txBody>
      </p:sp>
    </p:spTree>
    <p:extLst>
      <p:ext uri="{BB962C8B-B14F-4D97-AF65-F5344CB8AC3E}">
        <p14:creationId xmlns:p14="http://schemas.microsoft.com/office/powerpoint/2010/main" val="66196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CCFF52A-9D78-C64E-A0C4-1F7E6261BC75}"/>
              </a:ext>
            </a:extLst>
          </p:cNvPr>
          <p:cNvSpPr>
            <a:spLocks noGrp="1"/>
          </p:cNvSpPr>
          <p:nvPr>
            <p:ph type="ctrTitle"/>
          </p:nvPr>
        </p:nvSpPr>
        <p:spPr>
          <a:xfrm>
            <a:off x="260566" y="899820"/>
            <a:ext cx="4926190" cy="6025635"/>
          </a:xfrm>
        </p:spPr>
        <p:txBody>
          <a:bodyPr anchor="t">
            <a:normAutofit fontScale="90000"/>
          </a:bodyPr>
          <a:lstStyle/>
          <a:p>
            <a:r>
              <a:rPr lang="en-US" dirty="0">
                <a:solidFill>
                  <a:schemeClr val="bg1"/>
                </a:solidFill>
              </a:rPr>
              <a:t>Readiness Checklist for Your Strategic Fundraising and Capital Campaigns</a:t>
            </a:r>
            <a:br>
              <a:rPr lang="en-US" dirty="0"/>
            </a:br>
            <a:r>
              <a:rPr lang="en-US" dirty="0"/>
              <a:t> </a:t>
            </a:r>
            <a:br>
              <a:rPr lang="en-US" dirty="0"/>
            </a:br>
            <a:endParaRPr lang="en-US" dirty="0"/>
          </a:p>
        </p:txBody>
      </p:sp>
      <p:cxnSp>
        <p:nvCxnSpPr>
          <p:cNvPr id="13" name="Straight Connector 1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29498B-4913-EAB2-4633-E275C4E56408}"/>
              </a:ext>
            </a:extLst>
          </p:cNvPr>
          <p:cNvSpPr txBox="1"/>
          <p:nvPr/>
        </p:nvSpPr>
        <p:spPr>
          <a:xfrm>
            <a:off x="9417570" y="4605489"/>
            <a:ext cx="2460532" cy="1754326"/>
          </a:xfrm>
          <a:prstGeom prst="rect">
            <a:avLst/>
          </a:prstGeom>
          <a:noFill/>
        </p:spPr>
        <p:txBody>
          <a:bodyPr wrap="square">
            <a:spAutoFit/>
          </a:bodyPr>
          <a:lstStyle/>
          <a:p>
            <a:r>
              <a:rPr lang="en-US" dirty="0"/>
              <a:t> </a:t>
            </a:r>
            <a:br>
              <a:rPr lang="en-US" dirty="0"/>
            </a:br>
            <a:r>
              <a:rPr lang="en-US" dirty="0">
                <a:solidFill>
                  <a:schemeClr val="bg1"/>
                </a:solidFill>
              </a:rPr>
              <a:t>Charles </a:t>
            </a:r>
            <a:r>
              <a:rPr lang="en-US" dirty="0" err="1">
                <a:solidFill>
                  <a:schemeClr val="bg1"/>
                </a:solidFill>
              </a:rPr>
              <a:t>Okigbo</a:t>
            </a:r>
            <a:br>
              <a:rPr lang="en-US" dirty="0">
                <a:solidFill>
                  <a:schemeClr val="bg1"/>
                </a:solidFill>
              </a:rPr>
            </a:br>
            <a:r>
              <a:rPr lang="en-US" dirty="0">
                <a:solidFill>
                  <a:schemeClr val="bg1"/>
                </a:solidFill>
              </a:rPr>
              <a:t>NPEI-NDSU</a:t>
            </a:r>
            <a:br>
              <a:rPr lang="en-US" dirty="0">
                <a:solidFill>
                  <a:schemeClr val="bg1"/>
                </a:solidFill>
              </a:rPr>
            </a:br>
            <a:r>
              <a:rPr lang="en-US" dirty="0">
                <a:solidFill>
                  <a:schemeClr val="bg1"/>
                </a:solidFill>
              </a:rPr>
              <a:t> </a:t>
            </a:r>
            <a:br>
              <a:rPr lang="en-US" dirty="0">
                <a:solidFill>
                  <a:schemeClr val="bg1"/>
                </a:solidFill>
              </a:rPr>
            </a:br>
            <a:r>
              <a:rPr lang="en-US" dirty="0">
                <a:solidFill>
                  <a:schemeClr val="bg1"/>
                </a:solidFill>
              </a:rPr>
              <a:t>Patrick Kirby</a:t>
            </a:r>
            <a:br>
              <a:rPr lang="en-US" dirty="0">
                <a:solidFill>
                  <a:schemeClr val="bg1"/>
                </a:solidFill>
              </a:rPr>
            </a:br>
            <a:r>
              <a:rPr lang="en-US" dirty="0">
                <a:solidFill>
                  <a:schemeClr val="bg1"/>
                </a:solidFill>
              </a:rPr>
              <a:t>DGB Fundraising</a:t>
            </a:r>
          </a:p>
        </p:txBody>
      </p:sp>
    </p:spTree>
    <p:extLst>
      <p:ext uri="{BB962C8B-B14F-4D97-AF65-F5344CB8AC3E}">
        <p14:creationId xmlns:p14="http://schemas.microsoft.com/office/powerpoint/2010/main" val="59669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1C10-7FD5-4B4B-BE8E-30F27F44EA68}"/>
              </a:ext>
            </a:extLst>
          </p:cNvPr>
          <p:cNvSpPr>
            <a:spLocks noGrp="1"/>
          </p:cNvSpPr>
          <p:nvPr>
            <p:ph type="title"/>
          </p:nvPr>
        </p:nvSpPr>
        <p:spPr/>
        <p:txBody>
          <a:bodyPr/>
          <a:lstStyle/>
          <a:p>
            <a:endParaRPr lang="en-US"/>
          </a:p>
        </p:txBody>
      </p:sp>
      <p:pic>
        <p:nvPicPr>
          <p:cNvPr id="5" name="Content Placeholder 4" descr="A diagram of a product&#10;&#10;Description automatically generated">
            <a:extLst>
              <a:ext uri="{FF2B5EF4-FFF2-40B4-BE49-F238E27FC236}">
                <a16:creationId xmlns:a16="http://schemas.microsoft.com/office/drawing/2014/main" id="{6EED311D-71A9-DCDA-21A0-00271D2748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34" y="229171"/>
            <a:ext cx="12223334" cy="6111667"/>
          </a:xfrm>
        </p:spPr>
      </p:pic>
    </p:spTree>
    <p:extLst>
      <p:ext uri="{BB962C8B-B14F-4D97-AF65-F5344CB8AC3E}">
        <p14:creationId xmlns:p14="http://schemas.microsoft.com/office/powerpoint/2010/main" val="428790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hite letters and word Grow on a puzzle pieces background in light blue and light leaks. Business concept">
            <a:extLst>
              <a:ext uri="{FF2B5EF4-FFF2-40B4-BE49-F238E27FC236}">
                <a16:creationId xmlns:a16="http://schemas.microsoft.com/office/drawing/2014/main" id="{8DBA925D-FB96-408F-8973-47A647637ED8}"/>
              </a:ext>
            </a:extLst>
          </p:cNvPr>
          <p:cNvPicPr>
            <a:picLocks noGrp="1" noChangeAspect="1"/>
          </p:cNvPicPr>
          <p:nvPr>
            <p:ph sz="half" idx="1"/>
          </p:nvPr>
        </p:nvPicPr>
        <p:blipFill rotWithShape="1">
          <a:blip r:embed="rId3"/>
          <a:srcRect l="1149" r="6499" b="2"/>
          <a:stretch/>
        </p:blipFill>
        <p:spPr>
          <a:xfrm>
            <a:off x="-629585"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B35D24-F558-9121-A34B-BDD4F14C76B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a:t>Pre-Campaign Planning</a:t>
            </a:r>
          </a:p>
        </p:txBody>
      </p:sp>
      <p:sp>
        <p:nvSpPr>
          <p:cNvPr id="4" name="Content Placeholder 3">
            <a:extLst>
              <a:ext uri="{FF2B5EF4-FFF2-40B4-BE49-F238E27FC236}">
                <a16:creationId xmlns:a16="http://schemas.microsoft.com/office/drawing/2014/main" id="{9C713A8C-BF51-DD50-2011-4180FAD8CCFA}"/>
              </a:ext>
            </a:extLst>
          </p:cNvPr>
          <p:cNvSpPr>
            <a:spLocks noGrp="1"/>
          </p:cNvSpPr>
          <p:nvPr>
            <p:ph sz="half" idx="2"/>
          </p:nvPr>
        </p:nvSpPr>
        <p:spPr>
          <a:xfrm>
            <a:off x="7531610" y="2434201"/>
            <a:ext cx="3822189" cy="3742762"/>
          </a:xfrm>
        </p:spPr>
        <p:txBody>
          <a:bodyPr vert="horz" lIns="91440" tIns="45720" rIns="91440" bIns="45720" rtlCol="0">
            <a:noAutofit/>
          </a:bodyPr>
          <a:lstStyle/>
          <a:p>
            <a:pPr>
              <a:buSzPct val="87000"/>
            </a:pPr>
            <a:r>
              <a:rPr lang="en-US" dirty="0"/>
              <a:t>Clarify objectives</a:t>
            </a:r>
          </a:p>
          <a:p>
            <a:pPr>
              <a:buSzPct val="87000"/>
            </a:pPr>
            <a:r>
              <a:rPr lang="en-US" dirty="0"/>
              <a:t>Set a working goal</a:t>
            </a:r>
          </a:p>
          <a:p>
            <a:pPr>
              <a:buSzPct val="87000"/>
            </a:pPr>
            <a:r>
              <a:rPr lang="en-US" dirty="0"/>
              <a:t>Identify and engage prospects</a:t>
            </a:r>
          </a:p>
          <a:p>
            <a:pPr>
              <a:buSzPct val="87000"/>
            </a:pPr>
            <a:r>
              <a:rPr lang="en-US" dirty="0"/>
              <a:t>Draft the case for support</a:t>
            </a:r>
          </a:p>
          <a:p>
            <a:pPr>
              <a:buSzPct val="87000"/>
            </a:pPr>
            <a:r>
              <a:rPr lang="en-US" dirty="0"/>
              <a:t>Engage leaders</a:t>
            </a:r>
          </a:p>
          <a:p>
            <a:pPr>
              <a:buSzPct val="87000"/>
            </a:pPr>
            <a:r>
              <a:rPr lang="en-US" dirty="0"/>
              <a:t>Select a consultant</a:t>
            </a:r>
          </a:p>
        </p:txBody>
      </p:sp>
    </p:spTree>
    <p:extLst>
      <p:ext uri="{BB962C8B-B14F-4D97-AF65-F5344CB8AC3E}">
        <p14:creationId xmlns:p14="http://schemas.microsoft.com/office/powerpoint/2010/main" val="140047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trategy word on newspaper background">
            <a:extLst>
              <a:ext uri="{FF2B5EF4-FFF2-40B4-BE49-F238E27FC236}">
                <a16:creationId xmlns:a16="http://schemas.microsoft.com/office/drawing/2014/main" id="{FF882F22-E28C-4D32-BB22-3A4A508404F9}"/>
              </a:ext>
            </a:extLst>
          </p:cNvPr>
          <p:cNvPicPr>
            <a:picLocks noGrp="1" noChangeAspect="1"/>
          </p:cNvPicPr>
          <p:nvPr>
            <p:ph sz="half" idx="1"/>
          </p:nvPr>
        </p:nvPicPr>
        <p:blipFill rotWithShape="1">
          <a:blip r:embed="rId3"/>
          <a:srcRect l="907" r="4976" b="-1"/>
          <a:stretch/>
        </p:blipFill>
        <p:spPr>
          <a:xfrm>
            <a:off x="3271864" y="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B18C63-B51E-7A7C-0FA7-5CA2852034A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Feasibility Study</a:t>
            </a:r>
          </a:p>
        </p:txBody>
      </p:sp>
      <p:sp>
        <p:nvSpPr>
          <p:cNvPr id="4" name="Content Placeholder 3">
            <a:extLst>
              <a:ext uri="{FF2B5EF4-FFF2-40B4-BE49-F238E27FC236}">
                <a16:creationId xmlns:a16="http://schemas.microsoft.com/office/drawing/2014/main" id="{68C8C9C0-68AB-3744-EB7C-E7804352D244}"/>
              </a:ext>
            </a:extLst>
          </p:cNvPr>
          <p:cNvSpPr>
            <a:spLocks noGrp="1"/>
          </p:cNvSpPr>
          <p:nvPr>
            <p:ph sz="half" idx="2"/>
          </p:nvPr>
        </p:nvSpPr>
        <p:spPr>
          <a:xfrm>
            <a:off x="838200" y="2434201"/>
            <a:ext cx="3822189" cy="3742762"/>
          </a:xfrm>
        </p:spPr>
        <p:txBody>
          <a:bodyPr vert="horz" lIns="91440" tIns="45720" rIns="91440" bIns="45720" rtlCol="0">
            <a:normAutofit/>
          </a:bodyPr>
          <a:lstStyle/>
          <a:p>
            <a:pPr>
              <a:buSzPct val="87000"/>
            </a:pPr>
            <a:r>
              <a:rPr lang="en-US" dirty="0"/>
              <a:t>Engage a consultant</a:t>
            </a:r>
          </a:p>
          <a:p>
            <a:pPr>
              <a:buSzPct val="87000"/>
            </a:pPr>
            <a:r>
              <a:rPr lang="en-US" dirty="0"/>
              <a:t>Assess organizational readiness</a:t>
            </a:r>
          </a:p>
          <a:p>
            <a:pPr>
              <a:buSzPct val="87000"/>
            </a:pPr>
            <a:r>
              <a:rPr lang="en-US" dirty="0"/>
              <a:t>Interview potential donors</a:t>
            </a:r>
          </a:p>
          <a:p>
            <a:pPr>
              <a:buSzPct val="87000"/>
            </a:pPr>
            <a:r>
              <a:rPr lang="en-US" dirty="0"/>
              <a:t>Recommend a plan based on findings</a:t>
            </a:r>
          </a:p>
        </p:txBody>
      </p:sp>
    </p:spTree>
    <p:extLst>
      <p:ext uri="{BB962C8B-B14F-4D97-AF65-F5344CB8AC3E}">
        <p14:creationId xmlns:p14="http://schemas.microsoft.com/office/powerpoint/2010/main" val="107169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eading to success as a team">
            <a:extLst>
              <a:ext uri="{FF2B5EF4-FFF2-40B4-BE49-F238E27FC236}">
                <a16:creationId xmlns:a16="http://schemas.microsoft.com/office/drawing/2014/main" id="{A65248EA-368F-4588-866F-E2C3D06BD29D}"/>
              </a:ext>
            </a:extLst>
          </p:cNvPr>
          <p:cNvPicPr>
            <a:picLocks noGrp="1" noChangeAspect="1"/>
          </p:cNvPicPr>
          <p:nvPr>
            <p:ph sz="half" idx="1"/>
          </p:nvPr>
        </p:nvPicPr>
        <p:blipFill rotWithShape="1">
          <a:blip r:embed="rId3"/>
          <a:srcRect r="26681"/>
          <a:stretch/>
        </p:blipFill>
        <p:spPr>
          <a:xfrm>
            <a:off x="0" y="97446"/>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C0E80-6690-AFAE-CD17-4BB4EA918B42}"/>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a:t>Plan Campaign</a:t>
            </a:r>
          </a:p>
        </p:txBody>
      </p:sp>
      <p:sp>
        <p:nvSpPr>
          <p:cNvPr id="4" name="Content Placeholder 3">
            <a:extLst>
              <a:ext uri="{FF2B5EF4-FFF2-40B4-BE49-F238E27FC236}">
                <a16:creationId xmlns:a16="http://schemas.microsoft.com/office/drawing/2014/main" id="{8C80409A-1151-3FF3-7538-493BDAF7C684}"/>
              </a:ext>
            </a:extLst>
          </p:cNvPr>
          <p:cNvSpPr>
            <a:spLocks noGrp="1"/>
          </p:cNvSpPr>
          <p:nvPr>
            <p:ph sz="half" idx="2"/>
          </p:nvPr>
        </p:nvSpPr>
        <p:spPr>
          <a:xfrm>
            <a:off x="7949186" y="1827100"/>
            <a:ext cx="3822189" cy="3742762"/>
          </a:xfrm>
        </p:spPr>
        <p:txBody>
          <a:bodyPr vert="horz" lIns="91440" tIns="45720" rIns="91440" bIns="45720" rtlCol="0">
            <a:noAutofit/>
          </a:bodyPr>
          <a:lstStyle/>
          <a:p>
            <a:pPr>
              <a:buSzPct val="87000"/>
            </a:pPr>
            <a:r>
              <a:rPr lang="en-US" sz="2400" dirty="0"/>
              <a:t>Board approves the campaign</a:t>
            </a:r>
          </a:p>
          <a:p>
            <a:pPr>
              <a:buSzPct val="87000"/>
            </a:pPr>
            <a:r>
              <a:rPr lang="en-US" sz="2400" dirty="0"/>
              <a:t>Enlist the campaign committee</a:t>
            </a:r>
          </a:p>
          <a:p>
            <a:pPr>
              <a:buSzPct val="87000"/>
            </a:pPr>
            <a:r>
              <a:rPr lang="en-US" sz="2400" dirty="0"/>
              <a:t>Determine the working goal</a:t>
            </a:r>
          </a:p>
          <a:p>
            <a:pPr>
              <a:buSzPct val="87000"/>
            </a:pPr>
            <a:r>
              <a:rPr lang="en-US" sz="2400" dirty="0"/>
              <a:t>Revise the case for support</a:t>
            </a:r>
          </a:p>
          <a:p>
            <a:pPr>
              <a:buSzPct val="87000"/>
            </a:pPr>
            <a:r>
              <a:rPr lang="en-US" sz="2400" dirty="0"/>
              <a:t>Develop a donor recognition plan</a:t>
            </a:r>
          </a:p>
          <a:p>
            <a:pPr>
              <a:buSzPct val="87000"/>
            </a:pPr>
            <a:r>
              <a:rPr lang="en-US" sz="2400" dirty="0"/>
              <a:t>Establish timeline and policies</a:t>
            </a:r>
          </a:p>
        </p:txBody>
      </p:sp>
    </p:spTree>
    <p:extLst>
      <p:ext uri="{BB962C8B-B14F-4D97-AF65-F5344CB8AC3E}">
        <p14:creationId xmlns:p14="http://schemas.microsoft.com/office/powerpoint/2010/main" val="116921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le hands holding blank sign for message">
            <a:extLst>
              <a:ext uri="{FF2B5EF4-FFF2-40B4-BE49-F238E27FC236}">
                <a16:creationId xmlns:a16="http://schemas.microsoft.com/office/drawing/2014/main" id="{D5770383-25D4-4289-BE1A-A738F83F4853}"/>
              </a:ext>
            </a:extLst>
          </p:cNvPr>
          <p:cNvPicPr>
            <a:picLocks noGrp="1" noChangeAspect="1"/>
          </p:cNvPicPr>
          <p:nvPr>
            <p:ph sz="half" idx="1"/>
          </p:nvPr>
        </p:nvPicPr>
        <p:blipFill rotWithShape="1">
          <a:blip r:embed="rId3"/>
          <a:srcRect l="298" r="298"/>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A6A1B7-12E1-057F-7F5C-FA52B99AF4B4}"/>
              </a:ext>
            </a:extLst>
          </p:cNvPr>
          <p:cNvSpPr>
            <a:spLocks noGrp="1"/>
          </p:cNvSpPr>
          <p:nvPr>
            <p:ph type="title"/>
          </p:nvPr>
        </p:nvSpPr>
        <p:spPr>
          <a:xfrm>
            <a:off x="920646" y="534289"/>
            <a:ext cx="3822189" cy="1899912"/>
          </a:xfrm>
        </p:spPr>
        <p:txBody>
          <a:bodyPr vert="horz" lIns="91440" tIns="45720" rIns="91440" bIns="45720" rtlCol="0" anchor="ctr">
            <a:normAutofit/>
          </a:bodyPr>
          <a:lstStyle/>
          <a:p>
            <a:r>
              <a:rPr lang="en-US" sz="4000" b="1" dirty="0"/>
              <a:t>Solicit Gifts</a:t>
            </a:r>
          </a:p>
        </p:txBody>
      </p:sp>
      <p:sp>
        <p:nvSpPr>
          <p:cNvPr id="4" name="Content Placeholder 3">
            <a:extLst>
              <a:ext uri="{FF2B5EF4-FFF2-40B4-BE49-F238E27FC236}">
                <a16:creationId xmlns:a16="http://schemas.microsoft.com/office/drawing/2014/main" id="{1B482167-99A7-F57A-6D40-898249ABB74F}"/>
              </a:ext>
            </a:extLst>
          </p:cNvPr>
          <p:cNvSpPr>
            <a:spLocks noGrp="1"/>
          </p:cNvSpPr>
          <p:nvPr>
            <p:ph sz="half" idx="2"/>
          </p:nvPr>
        </p:nvSpPr>
        <p:spPr>
          <a:xfrm>
            <a:off x="485931" y="2216844"/>
            <a:ext cx="3822189" cy="3742762"/>
          </a:xfrm>
        </p:spPr>
        <p:txBody>
          <a:bodyPr vert="horz" lIns="91440" tIns="45720" rIns="91440" bIns="45720" rtlCol="0">
            <a:noAutofit/>
          </a:bodyPr>
          <a:lstStyle/>
          <a:p>
            <a:pPr>
              <a:buSzPct val="87000"/>
            </a:pPr>
            <a:r>
              <a:rPr lang="en-US" sz="2400" dirty="0"/>
              <a:t>Engage top-down/inside-out solicitation</a:t>
            </a:r>
          </a:p>
          <a:p>
            <a:pPr>
              <a:buSzPct val="87000"/>
            </a:pPr>
            <a:r>
              <a:rPr lang="en-US" sz="2400" dirty="0"/>
              <a:t>Solicit the board members</a:t>
            </a:r>
          </a:p>
          <a:p>
            <a:pPr>
              <a:buSzPct val="87000"/>
            </a:pPr>
            <a:r>
              <a:rPr lang="en-US" sz="2400" dirty="0"/>
              <a:t>Solicit the campaign committee</a:t>
            </a:r>
          </a:p>
          <a:p>
            <a:pPr>
              <a:buSzPct val="87000"/>
            </a:pPr>
            <a:r>
              <a:rPr lang="en-US" sz="2400" dirty="0"/>
              <a:t>Solicit the largest gifts</a:t>
            </a:r>
          </a:p>
          <a:p>
            <a:pPr>
              <a:buSzPct val="87000"/>
            </a:pPr>
            <a:r>
              <a:rPr lang="en-US" sz="2400" dirty="0"/>
              <a:t>Review and revise the campaign goal</a:t>
            </a:r>
          </a:p>
          <a:p>
            <a:pPr>
              <a:buSzPct val="87000"/>
            </a:pPr>
            <a:r>
              <a:rPr lang="en-US" sz="2400" dirty="0"/>
              <a:t>Plan the campaign kick-off</a:t>
            </a:r>
          </a:p>
        </p:txBody>
      </p:sp>
    </p:spTree>
    <p:extLst>
      <p:ext uri="{BB962C8B-B14F-4D97-AF65-F5344CB8AC3E}">
        <p14:creationId xmlns:p14="http://schemas.microsoft.com/office/powerpoint/2010/main" val="3719816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icrophone and piano">
            <a:extLst>
              <a:ext uri="{FF2B5EF4-FFF2-40B4-BE49-F238E27FC236}">
                <a16:creationId xmlns:a16="http://schemas.microsoft.com/office/drawing/2014/main" id="{3E16552F-0C94-4686-9DCB-B4396D4D6D54}"/>
              </a:ext>
            </a:extLst>
          </p:cNvPr>
          <p:cNvPicPr>
            <a:picLocks noGrp="1" noChangeAspect="1"/>
          </p:cNvPicPr>
          <p:nvPr>
            <p:ph sz="half" idx="1"/>
          </p:nvPr>
        </p:nvPicPr>
        <p:blipFill rotWithShape="1">
          <a:blip r:embed="rId3"/>
          <a:srcRect r="6588" b="-1"/>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7E2C94-9B28-4440-91BE-02A9EDF07498}"/>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a:t>Campaign Kick-Off (3-6 Months)</a:t>
            </a:r>
          </a:p>
        </p:txBody>
      </p:sp>
      <p:sp>
        <p:nvSpPr>
          <p:cNvPr id="4" name="Content Placeholder 3">
            <a:extLst>
              <a:ext uri="{FF2B5EF4-FFF2-40B4-BE49-F238E27FC236}">
                <a16:creationId xmlns:a16="http://schemas.microsoft.com/office/drawing/2014/main" id="{CF93907D-9EEC-4974-D311-A09190F13082}"/>
              </a:ext>
            </a:extLst>
          </p:cNvPr>
          <p:cNvSpPr>
            <a:spLocks noGrp="1"/>
          </p:cNvSpPr>
          <p:nvPr>
            <p:ph sz="half" idx="2"/>
          </p:nvPr>
        </p:nvSpPr>
        <p:spPr>
          <a:xfrm>
            <a:off x="7949186" y="2265037"/>
            <a:ext cx="3822189" cy="3742762"/>
          </a:xfrm>
        </p:spPr>
        <p:txBody>
          <a:bodyPr vert="horz" lIns="91440" tIns="45720" rIns="91440" bIns="45720" rtlCol="0">
            <a:noAutofit/>
          </a:bodyPr>
          <a:lstStyle/>
          <a:p>
            <a:pPr>
              <a:buSzPct val="87000"/>
            </a:pPr>
            <a:r>
              <a:rPr lang="en-US" sz="2400" dirty="0"/>
              <a:t>Ensure 75%+ of the goal is raised</a:t>
            </a:r>
          </a:p>
          <a:p>
            <a:pPr>
              <a:buSzPct val="87000"/>
            </a:pPr>
            <a:r>
              <a:rPr lang="en-US" sz="2400" dirty="0"/>
              <a:t>Announce the campaign goal</a:t>
            </a:r>
          </a:p>
          <a:p>
            <a:pPr>
              <a:buSzPct val="87000"/>
            </a:pPr>
            <a:r>
              <a:rPr lang="en-US" sz="2400" dirty="0"/>
              <a:t>Highlight progress towards the goal</a:t>
            </a:r>
          </a:p>
          <a:p>
            <a:pPr>
              <a:buSzPct val="87000"/>
            </a:pPr>
            <a:r>
              <a:rPr lang="en-US" sz="2400" dirty="0"/>
              <a:t>Recognize major donors</a:t>
            </a:r>
          </a:p>
          <a:p>
            <a:pPr>
              <a:buSzPct val="87000"/>
            </a:pPr>
            <a:r>
              <a:rPr lang="en-US" sz="2400" dirty="0"/>
              <a:t>Celebrate initial success</a:t>
            </a:r>
          </a:p>
          <a:p>
            <a:pPr>
              <a:buSzPct val="87000"/>
            </a:pPr>
            <a:r>
              <a:rPr lang="en-US" sz="2400" dirty="0"/>
              <a:t>Initiate the public phase with events and media campaigns</a:t>
            </a:r>
          </a:p>
        </p:txBody>
      </p:sp>
    </p:spTree>
    <p:extLst>
      <p:ext uri="{BB962C8B-B14F-4D97-AF65-F5344CB8AC3E}">
        <p14:creationId xmlns:p14="http://schemas.microsoft.com/office/powerpoint/2010/main" val="1335430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Jars of coins">
            <a:extLst>
              <a:ext uri="{FF2B5EF4-FFF2-40B4-BE49-F238E27FC236}">
                <a16:creationId xmlns:a16="http://schemas.microsoft.com/office/drawing/2014/main" id="{83AC083E-1D80-455F-BA4E-E7E2324DB0B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236"/>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D0F80C-AE32-63CB-AF45-3D9E074C172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Solicit Lower-Level Gifts (Part of Public Phase)</a:t>
            </a:r>
          </a:p>
        </p:txBody>
      </p:sp>
      <p:sp>
        <p:nvSpPr>
          <p:cNvPr id="4" name="Content Placeholder 3">
            <a:extLst>
              <a:ext uri="{FF2B5EF4-FFF2-40B4-BE49-F238E27FC236}">
                <a16:creationId xmlns:a16="http://schemas.microsoft.com/office/drawing/2014/main" id="{5159E928-0B84-BAAF-3281-1B192B4FCC34}"/>
              </a:ext>
            </a:extLst>
          </p:cNvPr>
          <p:cNvSpPr>
            <a:spLocks noGrp="1"/>
          </p:cNvSpPr>
          <p:nvPr>
            <p:ph sz="half" idx="2"/>
          </p:nvPr>
        </p:nvSpPr>
        <p:spPr>
          <a:xfrm>
            <a:off x="838199" y="2750113"/>
            <a:ext cx="3822189" cy="3742762"/>
          </a:xfrm>
        </p:spPr>
        <p:txBody>
          <a:bodyPr vert="horz" lIns="91440" tIns="45720" rIns="91440" bIns="45720" rtlCol="0">
            <a:normAutofit/>
          </a:bodyPr>
          <a:lstStyle/>
          <a:p>
            <a:pPr>
              <a:buSzPct val="87000"/>
            </a:pPr>
            <a:r>
              <a:rPr lang="en-US" dirty="0"/>
              <a:t>Solicit mid-level gifts</a:t>
            </a:r>
          </a:p>
          <a:p>
            <a:pPr>
              <a:buSzPct val="87000"/>
            </a:pPr>
            <a:r>
              <a:rPr lang="en-US" dirty="0"/>
              <a:t>Solicit broad-base gifts</a:t>
            </a:r>
          </a:p>
          <a:p>
            <a:pPr>
              <a:buSzPct val="87000"/>
            </a:pPr>
            <a:r>
              <a:rPr lang="en-US" dirty="0"/>
              <a:t>Implement donor stewardship strategies</a:t>
            </a:r>
          </a:p>
        </p:txBody>
      </p:sp>
    </p:spTree>
    <p:extLst>
      <p:ext uri="{BB962C8B-B14F-4D97-AF65-F5344CB8AC3E}">
        <p14:creationId xmlns:p14="http://schemas.microsoft.com/office/powerpoint/2010/main" val="113460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olorful balloons in bright blue sky">
            <a:extLst>
              <a:ext uri="{FF2B5EF4-FFF2-40B4-BE49-F238E27FC236}">
                <a16:creationId xmlns:a16="http://schemas.microsoft.com/office/drawing/2014/main" id="{9CCC9D3B-F930-46D3-927D-ECD9DB707500}"/>
              </a:ext>
            </a:extLst>
          </p:cNvPr>
          <p:cNvPicPr>
            <a:picLocks noGrp="1" noChangeAspect="1"/>
          </p:cNvPicPr>
          <p:nvPr>
            <p:ph sz="half" idx="1"/>
          </p:nvPr>
        </p:nvPicPr>
        <p:blipFill rotWithShape="1">
          <a:blip r:embed="rId3"/>
          <a:srcRect t="17566" b="11510"/>
          <a:stretch/>
        </p:blipFill>
        <p:spPr>
          <a:xfrm>
            <a:off x="-689547" y="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905667-3FB4-5D5C-3F02-0FB689C1190A}"/>
              </a:ext>
            </a:extLst>
          </p:cNvPr>
          <p:cNvSpPr>
            <a:spLocks noGrp="1"/>
          </p:cNvSpPr>
          <p:nvPr>
            <p:ph type="title"/>
          </p:nvPr>
        </p:nvSpPr>
        <p:spPr>
          <a:xfrm>
            <a:off x="8366762" y="806791"/>
            <a:ext cx="3822189" cy="1899912"/>
          </a:xfrm>
        </p:spPr>
        <p:txBody>
          <a:bodyPr vert="horz" lIns="91440" tIns="45720" rIns="91440" bIns="45720" rtlCol="0" anchor="ctr">
            <a:normAutofit/>
          </a:bodyPr>
          <a:lstStyle/>
          <a:p>
            <a:r>
              <a:rPr lang="en-US" sz="4000" b="1" dirty="0"/>
              <a:t>Time to Celebrate! </a:t>
            </a:r>
          </a:p>
        </p:txBody>
      </p:sp>
      <p:sp>
        <p:nvSpPr>
          <p:cNvPr id="4" name="Content Placeholder 3">
            <a:extLst>
              <a:ext uri="{FF2B5EF4-FFF2-40B4-BE49-F238E27FC236}">
                <a16:creationId xmlns:a16="http://schemas.microsoft.com/office/drawing/2014/main" id="{C1EBB9F3-1390-C6C0-B5B6-0AAC67DC19A5}"/>
              </a:ext>
            </a:extLst>
          </p:cNvPr>
          <p:cNvSpPr>
            <a:spLocks noGrp="1"/>
          </p:cNvSpPr>
          <p:nvPr>
            <p:ph sz="half" idx="2"/>
          </p:nvPr>
        </p:nvSpPr>
        <p:spPr>
          <a:xfrm>
            <a:off x="8048771" y="2868916"/>
            <a:ext cx="3822189" cy="3742762"/>
          </a:xfrm>
        </p:spPr>
        <p:txBody>
          <a:bodyPr vert="horz" lIns="91440" tIns="45720" rIns="91440" bIns="45720" rtlCol="0">
            <a:normAutofit/>
          </a:bodyPr>
          <a:lstStyle/>
          <a:p>
            <a:pPr>
              <a:buSzPct val="87000"/>
            </a:pPr>
            <a:r>
              <a:rPr lang="en-US" dirty="0"/>
              <a:t>Host celebration events</a:t>
            </a:r>
          </a:p>
          <a:p>
            <a:pPr>
              <a:buSzPct val="87000"/>
            </a:pPr>
            <a:r>
              <a:rPr lang="en-US" dirty="0"/>
              <a:t>Recognize donors and volunteers</a:t>
            </a:r>
          </a:p>
          <a:p>
            <a:pPr>
              <a:buSzPct val="87000"/>
            </a:pPr>
            <a:r>
              <a:rPr lang="en-US" dirty="0"/>
              <a:t>Share success stories and campaign impact</a:t>
            </a:r>
          </a:p>
        </p:txBody>
      </p:sp>
    </p:spTree>
    <p:extLst>
      <p:ext uri="{BB962C8B-B14F-4D97-AF65-F5344CB8AC3E}">
        <p14:creationId xmlns:p14="http://schemas.microsoft.com/office/powerpoint/2010/main" val="1284911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rack cycling team racing in velodrome">
            <a:extLst>
              <a:ext uri="{FF2B5EF4-FFF2-40B4-BE49-F238E27FC236}">
                <a16:creationId xmlns:a16="http://schemas.microsoft.com/office/drawing/2014/main" id="{B3C6836B-6B49-4677-8D2D-52010CDCF31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D6A8C8-B797-B714-97FD-0069132E108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dirty="0"/>
              <a:t>Follow Through (3-6 Months)</a:t>
            </a:r>
          </a:p>
        </p:txBody>
      </p:sp>
      <p:sp>
        <p:nvSpPr>
          <p:cNvPr id="4" name="Content Placeholder 3">
            <a:extLst>
              <a:ext uri="{FF2B5EF4-FFF2-40B4-BE49-F238E27FC236}">
                <a16:creationId xmlns:a16="http://schemas.microsoft.com/office/drawing/2014/main" id="{C45D5550-AF62-56A0-4794-301CE7A400E3}"/>
              </a:ext>
            </a:extLst>
          </p:cNvPr>
          <p:cNvSpPr>
            <a:spLocks noGrp="1"/>
          </p:cNvSpPr>
          <p:nvPr>
            <p:ph sz="half" idx="2"/>
          </p:nvPr>
        </p:nvSpPr>
        <p:spPr>
          <a:xfrm>
            <a:off x="7981315" y="2419210"/>
            <a:ext cx="3822189" cy="3742762"/>
          </a:xfrm>
        </p:spPr>
        <p:txBody>
          <a:bodyPr vert="horz" lIns="91440" tIns="45720" rIns="91440" bIns="45720" rtlCol="0">
            <a:noAutofit/>
          </a:bodyPr>
          <a:lstStyle/>
          <a:p>
            <a:pPr>
              <a:buSzPct val="87000"/>
            </a:pPr>
            <a:r>
              <a:rPr lang="en-US" sz="2400" dirty="0"/>
              <a:t>Finalize naming opportunities</a:t>
            </a:r>
          </a:p>
          <a:p>
            <a:pPr>
              <a:buSzPct val="87000"/>
            </a:pPr>
            <a:r>
              <a:rPr lang="en-US" sz="2400" dirty="0"/>
              <a:t>Install plaques</a:t>
            </a:r>
          </a:p>
          <a:p>
            <a:pPr>
              <a:buSzPct val="87000"/>
            </a:pPr>
            <a:r>
              <a:rPr lang="en-US" sz="2400" dirty="0"/>
              <a:t>Thank donors</a:t>
            </a:r>
          </a:p>
          <a:p>
            <a:pPr>
              <a:buSzPct val="87000"/>
            </a:pPr>
            <a:r>
              <a:rPr lang="en-US" sz="2400" dirty="0"/>
              <a:t>Show donors the impact of their contributions</a:t>
            </a:r>
          </a:p>
          <a:p>
            <a:pPr>
              <a:buSzPct val="87000"/>
            </a:pPr>
            <a:r>
              <a:rPr lang="en-US" sz="2400" dirty="0"/>
              <a:t>Implement accounting systems</a:t>
            </a:r>
          </a:p>
          <a:p>
            <a:pPr>
              <a:buSzPct val="87000"/>
            </a:pPr>
            <a:r>
              <a:rPr lang="en-US" sz="2400" dirty="0"/>
              <a:t>Compile the final campaign report</a:t>
            </a:r>
          </a:p>
        </p:txBody>
      </p:sp>
    </p:spTree>
    <p:extLst>
      <p:ext uri="{BB962C8B-B14F-4D97-AF65-F5344CB8AC3E}">
        <p14:creationId xmlns:p14="http://schemas.microsoft.com/office/powerpoint/2010/main" val="227447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up of two sheep in black and white">
            <a:extLst>
              <a:ext uri="{FF2B5EF4-FFF2-40B4-BE49-F238E27FC236}">
                <a16:creationId xmlns:a16="http://schemas.microsoft.com/office/drawing/2014/main" id="{A041EA38-7210-4321-BDE9-531E93A7AD0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938" r="5938"/>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AEEB76-A98E-5CBE-5A43-B786F19D56DD}"/>
              </a:ext>
            </a:extLst>
          </p:cNvPr>
          <p:cNvSpPr>
            <a:spLocks noGrp="1"/>
          </p:cNvSpPr>
          <p:nvPr>
            <p:ph type="title"/>
          </p:nvPr>
        </p:nvSpPr>
        <p:spPr>
          <a:xfrm>
            <a:off x="8086246" y="706676"/>
            <a:ext cx="3822189" cy="1899912"/>
          </a:xfrm>
        </p:spPr>
        <p:txBody>
          <a:bodyPr vert="horz" lIns="91440" tIns="45720" rIns="91440" bIns="45720" rtlCol="0" anchor="ctr">
            <a:normAutofit/>
          </a:bodyPr>
          <a:lstStyle/>
          <a:p>
            <a:r>
              <a:rPr lang="en-US" sz="3100" b="1" dirty="0"/>
              <a:t>Summary and Conclusions: You're Closer to Success Than You Think</a:t>
            </a:r>
          </a:p>
        </p:txBody>
      </p:sp>
      <p:sp>
        <p:nvSpPr>
          <p:cNvPr id="4" name="Content Placeholder 3">
            <a:extLst>
              <a:ext uri="{FF2B5EF4-FFF2-40B4-BE49-F238E27FC236}">
                <a16:creationId xmlns:a16="http://schemas.microsoft.com/office/drawing/2014/main" id="{851890A4-6F28-3609-7EEB-A7E59A34B6C4}"/>
              </a:ext>
            </a:extLst>
          </p:cNvPr>
          <p:cNvSpPr>
            <a:spLocks noGrp="1"/>
          </p:cNvSpPr>
          <p:nvPr>
            <p:ph sz="half" idx="2"/>
          </p:nvPr>
        </p:nvSpPr>
        <p:spPr>
          <a:xfrm>
            <a:off x="8153703" y="2860913"/>
            <a:ext cx="3822189" cy="3742762"/>
          </a:xfrm>
        </p:spPr>
        <p:txBody>
          <a:bodyPr vert="horz" lIns="91440" tIns="45720" rIns="91440" bIns="45720" rtlCol="0">
            <a:normAutofit/>
          </a:bodyPr>
          <a:lstStyle/>
          <a:p>
            <a:pPr>
              <a:buSzPct val="87000"/>
            </a:pPr>
            <a:r>
              <a:rPr lang="en-US" dirty="0"/>
              <a:t>Recap: SFCC isn’t just necessary but transformative.</a:t>
            </a:r>
          </a:p>
          <a:p>
            <a:pPr>
              <a:buSzPct val="87000"/>
            </a:pPr>
            <a:r>
              <a:rPr lang="en-US" dirty="0"/>
              <a:t>We’re not just telling you that you can succeed—we’re showing you how</a:t>
            </a:r>
            <a:r>
              <a:rPr lang="en-US" sz="2000" dirty="0"/>
              <a:t>.</a:t>
            </a:r>
          </a:p>
        </p:txBody>
      </p:sp>
    </p:spTree>
    <p:extLst>
      <p:ext uri="{BB962C8B-B14F-4D97-AF65-F5344CB8AC3E}">
        <p14:creationId xmlns:p14="http://schemas.microsoft.com/office/powerpoint/2010/main" val="100731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ountain at night">
            <a:extLst>
              <a:ext uri="{FF2B5EF4-FFF2-40B4-BE49-F238E27FC236}">
                <a16:creationId xmlns:a16="http://schemas.microsoft.com/office/drawing/2014/main" id="{DC52DF21-ED40-4C27-8917-ECD27EEAFA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54" r="2954"/>
          <a:stretch/>
        </p:blipFill>
        <p:spPr>
          <a:xfrm>
            <a:off x="3357510"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8B2434-812A-0B92-A166-A2CA8B0E0D0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The Nonprofit Sector Today</a:t>
            </a:r>
          </a:p>
        </p:txBody>
      </p:sp>
      <p:sp>
        <p:nvSpPr>
          <p:cNvPr id="4" name="Content Placeholder 3">
            <a:extLst>
              <a:ext uri="{FF2B5EF4-FFF2-40B4-BE49-F238E27FC236}">
                <a16:creationId xmlns:a16="http://schemas.microsoft.com/office/drawing/2014/main" id="{DEA5B287-BB72-2515-C0C6-8C9947986408}"/>
              </a:ext>
            </a:extLst>
          </p:cNvPr>
          <p:cNvSpPr>
            <a:spLocks noGrp="1"/>
          </p:cNvSpPr>
          <p:nvPr>
            <p:ph sz="half" idx="2"/>
          </p:nvPr>
        </p:nvSpPr>
        <p:spPr>
          <a:xfrm>
            <a:off x="583367" y="2419211"/>
            <a:ext cx="3822189" cy="3742762"/>
          </a:xfrm>
        </p:spPr>
        <p:txBody>
          <a:bodyPr vert="horz" lIns="91440" tIns="45720" rIns="91440" bIns="45720" rtlCol="0">
            <a:normAutofit/>
          </a:bodyPr>
          <a:lstStyle/>
          <a:p>
            <a:pPr>
              <a:buSzPct val="87000"/>
            </a:pPr>
            <a:r>
              <a:rPr lang="en-US" dirty="0"/>
              <a:t>The 2024 landscape</a:t>
            </a:r>
          </a:p>
          <a:p>
            <a:pPr>
              <a:buSzPct val="87000"/>
            </a:pPr>
            <a:r>
              <a:rPr lang="en-US" dirty="0"/>
              <a:t>Making an impact and facing unique fundraising challenges</a:t>
            </a:r>
          </a:p>
          <a:p>
            <a:pPr>
              <a:buSzPct val="87000"/>
            </a:pPr>
            <a:r>
              <a:rPr lang="en-US" dirty="0"/>
              <a:t>What better way to raise money, than a Capital Campaign!?</a:t>
            </a:r>
          </a:p>
        </p:txBody>
      </p:sp>
    </p:spTree>
    <p:extLst>
      <p:ext uri="{BB962C8B-B14F-4D97-AF65-F5344CB8AC3E}">
        <p14:creationId xmlns:p14="http://schemas.microsoft.com/office/powerpoint/2010/main" val="294973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979DC-6181-C331-AAB9-4E4D9609C69B}"/>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b="1"/>
              <a:t>Our Recommendations for Taking the Stage</a:t>
            </a:r>
          </a:p>
        </p:txBody>
      </p:sp>
      <p:sp>
        <p:nvSpPr>
          <p:cNvPr id="4" name="Content Placeholder 3">
            <a:extLst>
              <a:ext uri="{FF2B5EF4-FFF2-40B4-BE49-F238E27FC236}">
                <a16:creationId xmlns:a16="http://schemas.microsoft.com/office/drawing/2014/main" id="{C4E938A9-082F-6805-60BC-0677624DD051}"/>
              </a:ext>
            </a:extLst>
          </p:cNvPr>
          <p:cNvSpPr>
            <a:spLocks noGrp="1"/>
          </p:cNvSpPr>
          <p:nvPr>
            <p:ph sz="half" idx="2"/>
          </p:nvPr>
        </p:nvSpPr>
        <p:spPr>
          <a:xfrm>
            <a:off x="836680" y="2405067"/>
            <a:ext cx="6002110" cy="3729034"/>
          </a:xfrm>
        </p:spPr>
        <p:txBody>
          <a:bodyPr vert="horz" lIns="91440" tIns="45720" rIns="91440" bIns="45720" rtlCol="0">
            <a:normAutofit/>
          </a:bodyPr>
          <a:lstStyle/>
          <a:p>
            <a:pPr>
              <a:buSzPct val="87000"/>
            </a:pPr>
            <a:r>
              <a:rPr lang="en-US" dirty="0"/>
              <a:t>Try our self-assessment—it's like a soundcheck for your fundraising concert.</a:t>
            </a:r>
          </a:p>
          <a:p>
            <a:pPr>
              <a:buSzPct val="87000"/>
            </a:pPr>
            <a:r>
              <a:rPr lang="en-US" dirty="0"/>
              <a:t>Empower your organization to embrace the challenge. Remember, every big act started small.</a:t>
            </a:r>
          </a:p>
        </p:txBody>
      </p:sp>
      <p:pic>
        <p:nvPicPr>
          <p:cNvPr id="5" name="Content Placeholder 4" descr="Retro microphone">
            <a:extLst>
              <a:ext uri="{FF2B5EF4-FFF2-40B4-BE49-F238E27FC236}">
                <a16:creationId xmlns:a16="http://schemas.microsoft.com/office/drawing/2014/main" id="{08F3201F-27AA-4CAD-8EC5-5C7081C88F5B}"/>
              </a:ext>
            </a:extLst>
          </p:cNvPr>
          <p:cNvPicPr>
            <a:picLocks noGrp="1" noChangeAspect="1"/>
          </p:cNvPicPr>
          <p:nvPr>
            <p:ph sz="half" idx="1"/>
          </p:nvPr>
        </p:nvPicPr>
        <p:blipFill rotWithShape="1">
          <a:blip r:embed="rId3"/>
          <a:srcRect r="1" b="8311"/>
          <a:stretch/>
        </p:blipFill>
        <p:spPr>
          <a:xfrm>
            <a:off x="7199440" y="10"/>
            <a:ext cx="4992560" cy="6857990"/>
          </a:xfrm>
          <a:prstGeom prst="rect">
            <a:avLst/>
          </a:prstGeom>
          <a:effectLst/>
        </p:spPr>
      </p:pic>
    </p:spTree>
    <p:extLst>
      <p:ext uri="{BB962C8B-B14F-4D97-AF65-F5344CB8AC3E}">
        <p14:creationId xmlns:p14="http://schemas.microsoft.com/office/powerpoint/2010/main" val="4339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usiness team forming words from alphabet blocks.">
            <a:extLst>
              <a:ext uri="{FF2B5EF4-FFF2-40B4-BE49-F238E27FC236}">
                <a16:creationId xmlns:a16="http://schemas.microsoft.com/office/drawing/2014/main" id="{1CA807D6-9068-485E-8BAD-471AD739595B}"/>
              </a:ext>
            </a:extLst>
          </p:cNvPr>
          <p:cNvPicPr>
            <a:picLocks noGrp="1" noChangeAspect="1"/>
          </p:cNvPicPr>
          <p:nvPr>
            <p:ph sz="half" idx="1"/>
          </p:nvPr>
        </p:nvPicPr>
        <p:blipFill rotWithShape="1">
          <a:blip r:embed="rId3"/>
          <a:srcRect t="7060" b="39747"/>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F9C345-7A46-11CB-A556-331CE8ADD6C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100" b="1"/>
              <a:t>Strategic Fundraising &amp; Capital Campaigns (SFCC)</a:t>
            </a:r>
          </a:p>
        </p:txBody>
      </p:sp>
      <p:sp>
        <p:nvSpPr>
          <p:cNvPr id="4" name="Content Placeholder 3">
            <a:extLst>
              <a:ext uri="{FF2B5EF4-FFF2-40B4-BE49-F238E27FC236}">
                <a16:creationId xmlns:a16="http://schemas.microsoft.com/office/drawing/2014/main" id="{CD2A0BFF-52E7-8378-233B-ED64A17BAC34}"/>
              </a:ext>
            </a:extLst>
          </p:cNvPr>
          <p:cNvSpPr>
            <a:spLocks noGrp="1"/>
          </p:cNvSpPr>
          <p:nvPr>
            <p:ph sz="half" idx="2"/>
          </p:nvPr>
        </p:nvSpPr>
        <p:spPr>
          <a:xfrm>
            <a:off x="455950" y="2449192"/>
            <a:ext cx="3822189" cy="3742762"/>
          </a:xfrm>
        </p:spPr>
        <p:txBody>
          <a:bodyPr vert="horz" lIns="91440" tIns="45720" rIns="91440" bIns="45720" rtlCol="0">
            <a:normAutofit/>
          </a:bodyPr>
          <a:lstStyle/>
          <a:p>
            <a:pPr>
              <a:buSzPct val="87000"/>
            </a:pPr>
            <a:r>
              <a:rPr lang="en-US" sz="2400" dirty="0"/>
              <a:t>Why do nonprofits struggle? Often, it's due to financial kryptonite</a:t>
            </a:r>
          </a:p>
          <a:p>
            <a:pPr>
              <a:buSzPct val="87000"/>
            </a:pPr>
            <a:r>
              <a:rPr lang="en-US" sz="2400" dirty="0"/>
              <a:t>SFCC to the rescue! Learn why strategic fundraising isn't just nice to have</a:t>
            </a:r>
          </a:p>
          <a:p>
            <a:pPr>
              <a:buSzPct val="87000"/>
            </a:pPr>
            <a:r>
              <a:rPr lang="en-US" sz="2400" dirty="0"/>
              <a:t>Strategic fundraising is a necessity to avoid being a one-hit-wonder</a:t>
            </a:r>
          </a:p>
        </p:txBody>
      </p:sp>
    </p:spTree>
    <p:extLst>
      <p:ext uri="{BB962C8B-B14F-4D97-AF65-F5344CB8AC3E}">
        <p14:creationId xmlns:p14="http://schemas.microsoft.com/office/powerpoint/2010/main" val="2296020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rd Success written on a blackboard with chalk">
            <a:extLst>
              <a:ext uri="{FF2B5EF4-FFF2-40B4-BE49-F238E27FC236}">
                <a16:creationId xmlns:a16="http://schemas.microsoft.com/office/drawing/2014/main" id="{8B6D4495-3D3C-4057-BFBE-456D8CC71BBB}"/>
              </a:ext>
            </a:extLst>
          </p:cNvPr>
          <p:cNvPicPr>
            <a:picLocks noGrp="1" noChangeAspect="1"/>
          </p:cNvPicPr>
          <p:nvPr>
            <p:ph sz="half" idx="1"/>
          </p:nvPr>
        </p:nvPicPr>
        <p:blipFill rotWithShape="1">
          <a:blip r:embed="rId3"/>
          <a:srcRect l="5884" r="-1" b="-1"/>
          <a:stretch/>
        </p:blipFill>
        <p:spPr>
          <a:xfrm>
            <a:off x="-719527" y="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601AE7-ED55-0694-CCD6-AE776C8847E4}"/>
              </a:ext>
            </a:extLst>
          </p:cNvPr>
          <p:cNvSpPr>
            <a:spLocks noGrp="1"/>
          </p:cNvSpPr>
          <p:nvPr>
            <p:ph type="title"/>
          </p:nvPr>
        </p:nvSpPr>
        <p:spPr>
          <a:xfrm>
            <a:off x="8068210" y="464880"/>
            <a:ext cx="3822189" cy="1899912"/>
          </a:xfrm>
        </p:spPr>
        <p:txBody>
          <a:bodyPr vert="horz" lIns="91440" tIns="45720" rIns="91440" bIns="45720" rtlCol="0" anchor="ctr">
            <a:normAutofit/>
          </a:bodyPr>
          <a:lstStyle/>
          <a:p>
            <a:r>
              <a:rPr lang="en-US" sz="4000" b="1" dirty="0"/>
              <a:t>Why Embrace SFCC?</a:t>
            </a:r>
          </a:p>
        </p:txBody>
      </p:sp>
      <p:sp>
        <p:nvSpPr>
          <p:cNvPr id="4" name="Content Placeholder 3">
            <a:extLst>
              <a:ext uri="{FF2B5EF4-FFF2-40B4-BE49-F238E27FC236}">
                <a16:creationId xmlns:a16="http://schemas.microsoft.com/office/drawing/2014/main" id="{D462A7D9-B869-20B3-4A48-606D34D7ADE5}"/>
              </a:ext>
            </a:extLst>
          </p:cNvPr>
          <p:cNvSpPr>
            <a:spLocks noGrp="1"/>
          </p:cNvSpPr>
          <p:nvPr>
            <p:ph sz="half" idx="2"/>
          </p:nvPr>
        </p:nvSpPr>
        <p:spPr>
          <a:xfrm>
            <a:off x="8071256" y="2265037"/>
            <a:ext cx="3822189" cy="3742762"/>
          </a:xfrm>
        </p:spPr>
        <p:txBody>
          <a:bodyPr vert="horz" lIns="91440" tIns="45720" rIns="91440" bIns="45720" rtlCol="0">
            <a:noAutofit/>
          </a:bodyPr>
          <a:lstStyle/>
          <a:p>
            <a:pPr>
              <a:buSzPct val="87000"/>
            </a:pPr>
            <a:r>
              <a:rPr lang="en-US" sz="2400" dirty="0"/>
              <a:t>Facing a growing need but shrinking resources? You're not alone in this competitive arena</a:t>
            </a:r>
          </a:p>
          <a:p>
            <a:pPr>
              <a:buSzPct val="87000"/>
            </a:pPr>
            <a:r>
              <a:rPr lang="en-US" sz="2400" dirty="0"/>
              <a:t>With strategic solicitations, even the underdog can score big</a:t>
            </a:r>
          </a:p>
          <a:p>
            <a:pPr>
              <a:buSzPct val="87000"/>
            </a:pPr>
            <a:r>
              <a:rPr lang="en-US" sz="2400" dirty="0"/>
              <a:t>Fundraising is both art and science, and nearly anyone can master it with the right tools</a:t>
            </a:r>
          </a:p>
        </p:txBody>
      </p:sp>
    </p:spTree>
    <p:extLst>
      <p:ext uri="{BB962C8B-B14F-4D97-AF65-F5344CB8AC3E}">
        <p14:creationId xmlns:p14="http://schemas.microsoft.com/office/powerpoint/2010/main" val="386094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usinessmen in conversation">
            <a:extLst>
              <a:ext uri="{FF2B5EF4-FFF2-40B4-BE49-F238E27FC236}">
                <a16:creationId xmlns:a16="http://schemas.microsoft.com/office/drawing/2014/main" id="{F7A310E3-D987-4AC6-BEFB-EF3B45D65EE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317" r="4566"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5B229-2F46-F0DF-9CA9-BE2FBF6F7F9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How to Launch and Lead SFCC Like a Pro</a:t>
            </a:r>
          </a:p>
        </p:txBody>
      </p:sp>
      <p:sp>
        <p:nvSpPr>
          <p:cNvPr id="4" name="Content Placeholder 3">
            <a:extLst>
              <a:ext uri="{FF2B5EF4-FFF2-40B4-BE49-F238E27FC236}">
                <a16:creationId xmlns:a16="http://schemas.microsoft.com/office/drawing/2014/main" id="{1D16D68B-EC3F-287C-20CF-F2249F242131}"/>
              </a:ext>
            </a:extLst>
          </p:cNvPr>
          <p:cNvSpPr>
            <a:spLocks noGrp="1"/>
          </p:cNvSpPr>
          <p:nvPr>
            <p:ph sz="half" idx="2"/>
          </p:nvPr>
        </p:nvSpPr>
        <p:spPr>
          <a:xfrm>
            <a:off x="838200" y="2434201"/>
            <a:ext cx="3822189" cy="3742762"/>
          </a:xfrm>
        </p:spPr>
        <p:txBody>
          <a:bodyPr vert="horz" lIns="91440" tIns="45720" rIns="91440" bIns="45720" rtlCol="0">
            <a:noAutofit/>
          </a:bodyPr>
          <a:lstStyle/>
          <a:p>
            <a:pPr>
              <a:buSzPct val="87000"/>
            </a:pPr>
            <a:r>
              <a:rPr lang="en-US" dirty="0"/>
              <a:t>Explore three models to fit your nonprofit's style</a:t>
            </a:r>
          </a:p>
          <a:p>
            <a:pPr>
              <a:buSzPct val="87000"/>
            </a:pPr>
            <a:r>
              <a:rPr lang="en-US" dirty="0"/>
              <a:t>From building your dream team to throwing the victory party</a:t>
            </a:r>
          </a:p>
          <a:p>
            <a:pPr>
              <a:buSzPct val="87000"/>
            </a:pPr>
            <a:r>
              <a:rPr lang="en-US" dirty="0"/>
              <a:t>Key phases include the silent phase and the public phase</a:t>
            </a:r>
          </a:p>
        </p:txBody>
      </p:sp>
    </p:spTree>
    <p:extLst>
      <p:ext uri="{BB962C8B-B14F-4D97-AF65-F5344CB8AC3E}">
        <p14:creationId xmlns:p14="http://schemas.microsoft.com/office/powerpoint/2010/main" val="425716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tureman has his hands raised, pulling on his face as he looks to the side, distraught.">
            <a:extLst>
              <a:ext uri="{FF2B5EF4-FFF2-40B4-BE49-F238E27FC236}">
                <a16:creationId xmlns:a16="http://schemas.microsoft.com/office/drawing/2014/main" id="{8465AF2D-99E3-4070-B844-DE73C0E977AE}"/>
              </a:ext>
            </a:extLst>
          </p:cNvPr>
          <p:cNvPicPr>
            <a:picLocks noGrp="1" noChangeAspect="1"/>
          </p:cNvPicPr>
          <p:nvPr>
            <p:ph sz="half" idx="1"/>
          </p:nvPr>
        </p:nvPicPr>
        <p:blipFill rotWithShape="1">
          <a:blip r:embed="rId3"/>
          <a:srcRect t="6986"/>
          <a:stretch/>
        </p:blipFill>
        <p:spPr>
          <a:xfrm>
            <a:off x="3920378" y="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772395-AC5E-9003-26B0-9A5B7DE8B8DC}"/>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Readiness: Are You Ready to Rock SFCC?</a:t>
            </a:r>
          </a:p>
        </p:txBody>
      </p:sp>
      <p:sp>
        <p:nvSpPr>
          <p:cNvPr id="4" name="Content Placeholder 3">
            <a:extLst>
              <a:ext uri="{FF2B5EF4-FFF2-40B4-BE49-F238E27FC236}">
                <a16:creationId xmlns:a16="http://schemas.microsoft.com/office/drawing/2014/main" id="{F0686296-0CD5-E906-F4BC-18581A3DFEBA}"/>
              </a:ext>
            </a:extLst>
          </p:cNvPr>
          <p:cNvSpPr>
            <a:spLocks noGrp="1"/>
          </p:cNvSpPr>
          <p:nvPr>
            <p:ph sz="half" idx="2"/>
          </p:nvPr>
        </p:nvSpPr>
        <p:spPr>
          <a:xfrm>
            <a:off x="568377" y="2464182"/>
            <a:ext cx="3822189" cy="3742762"/>
          </a:xfrm>
        </p:spPr>
        <p:txBody>
          <a:bodyPr vert="horz" lIns="91440" tIns="45720" rIns="91440" bIns="45720" rtlCol="0">
            <a:normAutofit/>
          </a:bodyPr>
          <a:lstStyle/>
          <a:p>
            <a:pPr>
              <a:buSzPct val="87000"/>
            </a:pPr>
            <a:r>
              <a:rPr lang="en-US" dirty="0"/>
              <a:t>Unpack common fears: Inexperience? Fear of rejection? No problem, we've got your back</a:t>
            </a:r>
          </a:p>
          <a:p>
            <a:pPr>
              <a:buSzPct val="87000"/>
            </a:pPr>
            <a:r>
              <a:rPr lang="en-US" dirty="0"/>
              <a:t>Learn from leaders who've been in your shoes and conquered</a:t>
            </a:r>
          </a:p>
        </p:txBody>
      </p:sp>
    </p:spTree>
    <p:extLst>
      <p:ext uri="{BB962C8B-B14F-4D97-AF65-F5344CB8AC3E}">
        <p14:creationId xmlns:p14="http://schemas.microsoft.com/office/powerpoint/2010/main" val="2666267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up of book page edges">
            <a:extLst>
              <a:ext uri="{FF2B5EF4-FFF2-40B4-BE49-F238E27FC236}">
                <a16:creationId xmlns:a16="http://schemas.microsoft.com/office/drawing/2014/main" id="{CC240C40-1F2B-45C6-BB95-9B3976C39D40}"/>
              </a:ext>
            </a:extLst>
          </p:cNvPr>
          <p:cNvPicPr>
            <a:picLocks noGrp="1" noChangeAspect="1"/>
          </p:cNvPicPr>
          <p:nvPr>
            <p:ph sz="half" idx="1"/>
          </p:nvPr>
        </p:nvPicPr>
        <p:blipFill rotWithShape="1">
          <a:blip r:embed="rId3"/>
          <a:srcRect l="2991" r="2891" b="-1"/>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C56414-CBC7-045A-8F4A-29816DBAC0B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a:t>Curricular Readiness: The Five Domains</a:t>
            </a:r>
          </a:p>
        </p:txBody>
      </p:sp>
      <p:sp>
        <p:nvSpPr>
          <p:cNvPr id="4" name="Content Placeholder 3">
            <a:extLst>
              <a:ext uri="{FF2B5EF4-FFF2-40B4-BE49-F238E27FC236}">
                <a16:creationId xmlns:a16="http://schemas.microsoft.com/office/drawing/2014/main" id="{8433C044-4ACC-61A7-3BFA-089A102B3A66}"/>
              </a:ext>
            </a:extLst>
          </p:cNvPr>
          <p:cNvSpPr>
            <a:spLocks noGrp="1"/>
          </p:cNvSpPr>
          <p:nvPr>
            <p:ph sz="half" idx="2"/>
          </p:nvPr>
        </p:nvSpPr>
        <p:spPr>
          <a:xfrm>
            <a:off x="7823918" y="2449192"/>
            <a:ext cx="3822189" cy="3742762"/>
          </a:xfrm>
        </p:spPr>
        <p:txBody>
          <a:bodyPr vert="horz" lIns="91440" tIns="45720" rIns="91440" bIns="45720" rtlCol="0">
            <a:noAutofit/>
          </a:bodyPr>
          <a:lstStyle/>
          <a:p>
            <a:pPr>
              <a:buSzPct val="87000"/>
            </a:pPr>
            <a:r>
              <a:rPr lang="en-US" dirty="0"/>
              <a:t>Language &amp; Literacy</a:t>
            </a:r>
          </a:p>
          <a:p>
            <a:pPr>
              <a:buSzPct val="87000"/>
            </a:pPr>
            <a:r>
              <a:rPr lang="en-US" dirty="0"/>
              <a:t>Cognition &amp; General Knowledge</a:t>
            </a:r>
          </a:p>
          <a:p>
            <a:pPr>
              <a:buSzPct val="87000"/>
            </a:pPr>
            <a:r>
              <a:rPr lang="en-US" dirty="0"/>
              <a:t>Approaches to Learning</a:t>
            </a:r>
          </a:p>
          <a:p>
            <a:pPr>
              <a:buSzPct val="87000"/>
            </a:pPr>
            <a:r>
              <a:rPr lang="en-US" dirty="0"/>
              <a:t>Physical Well-being &amp; Motor Development</a:t>
            </a:r>
          </a:p>
          <a:p>
            <a:pPr>
              <a:buSzPct val="87000"/>
            </a:pPr>
            <a:r>
              <a:rPr lang="en-US" dirty="0"/>
              <a:t>Social &amp; Emotional Development</a:t>
            </a:r>
          </a:p>
        </p:txBody>
      </p:sp>
    </p:spTree>
    <p:extLst>
      <p:ext uri="{BB962C8B-B14F-4D97-AF65-F5344CB8AC3E}">
        <p14:creationId xmlns:p14="http://schemas.microsoft.com/office/powerpoint/2010/main" val="36287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 up of checklist">
            <a:extLst>
              <a:ext uri="{FF2B5EF4-FFF2-40B4-BE49-F238E27FC236}">
                <a16:creationId xmlns:a16="http://schemas.microsoft.com/office/drawing/2014/main" id="{BC3CE08B-7505-48DF-99E7-835CC561863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A145AC-17DD-BB5E-5A4A-8E42F64B92F6}"/>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Our Checklist for Readiness</a:t>
            </a:r>
          </a:p>
        </p:txBody>
      </p:sp>
      <p:sp>
        <p:nvSpPr>
          <p:cNvPr id="4" name="Content Placeholder 3">
            <a:extLst>
              <a:ext uri="{FF2B5EF4-FFF2-40B4-BE49-F238E27FC236}">
                <a16:creationId xmlns:a16="http://schemas.microsoft.com/office/drawing/2014/main" id="{133F9DA1-55A9-A534-BD4E-CD405321FBA0}"/>
              </a:ext>
            </a:extLst>
          </p:cNvPr>
          <p:cNvSpPr>
            <a:spLocks noGrp="1"/>
          </p:cNvSpPr>
          <p:nvPr>
            <p:ph sz="half" idx="2"/>
          </p:nvPr>
        </p:nvSpPr>
        <p:spPr>
          <a:xfrm>
            <a:off x="838200" y="2434201"/>
            <a:ext cx="3822189" cy="3742762"/>
          </a:xfrm>
        </p:spPr>
        <p:txBody>
          <a:bodyPr vert="horz" lIns="91440" tIns="45720" rIns="91440" bIns="45720" rtlCol="0">
            <a:normAutofit/>
          </a:bodyPr>
          <a:lstStyle/>
          <a:p>
            <a:pPr>
              <a:buSzPct val="87000"/>
            </a:pPr>
            <a:r>
              <a:rPr lang="en-US" dirty="0"/>
              <a:t>Strategic Planning</a:t>
            </a:r>
          </a:p>
          <a:p>
            <a:pPr>
              <a:buSzPct val="87000"/>
            </a:pPr>
            <a:r>
              <a:rPr lang="en-US" dirty="0"/>
              <a:t>Compelling Stories</a:t>
            </a:r>
          </a:p>
          <a:p>
            <a:pPr>
              <a:buSzPct val="87000"/>
            </a:pPr>
            <a:r>
              <a:rPr lang="en-US" dirty="0"/>
              <a:t>Target Audience</a:t>
            </a:r>
          </a:p>
          <a:p>
            <a:pPr>
              <a:buSzPct val="87000"/>
            </a:pPr>
            <a:r>
              <a:rPr lang="en-US" dirty="0"/>
              <a:t>Media Channels</a:t>
            </a:r>
          </a:p>
        </p:txBody>
      </p:sp>
    </p:spTree>
    <p:extLst>
      <p:ext uri="{BB962C8B-B14F-4D97-AF65-F5344CB8AC3E}">
        <p14:creationId xmlns:p14="http://schemas.microsoft.com/office/powerpoint/2010/main" val="416611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B7F6-3800-4D6A-66A2-A6433BCF7211}"/>
              </a:ext>
            </a:extLst>
          </p:cNvPr>
          <p:cNvSpPr>
            <a:spLocks noGrp="1"/>
          </p:cNvSpPr>
          <p:nvPr>
            <p:ph type="title"/>
          </p:nvPr>
        </p:nvSpPr>
        <p:spPr/>
        <p:txBody>
          <a:bodyPr/>
          <a:lstStyle/>
          <a:p>
            <a:endParaRPr lang="en-US"/>
          </a:p>
        </p:txBody>
      </p:sp>
      <p:pic>
        <p:nvPicPr>
          <p:cNvPr id="5" name="Content Placeholder 4" descr="A screenshot of a checklist&#10;&#10;Description automatically generated">
            <a:extLst>
              <a:ext uri="{FF2B5EF4-FFF2-40B4-BE49-F238E27FC236}">
                <a16:creationId xmlns:a16="http://schemas.microsoft.com/office/drawing/2014/main" id="{C6575255-973E-1260-9F38-DC3F58A3F1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15782527"/>
          </a:xfrm>
        </p:spPr>
      </p:pic>
    </p:spTree>
    <p:extLst>
      <p:ext uri="{BB962C8B-B14F-4D97-AF65-F5344CB8AC3E}">
        <p14:creationId xmlns:p14="http://schemas.microsoft.com/office/powerpoint/2010/main" val="4132180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TotalTime>
  <Words>1424</Words>
  <Application>Microsoft Office PowerPoint</Application>
  <PresentationFormat>Widescreen</PresentationFormat>
  <Paragraphs>122</Paragraphs>
  <Slides>20</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Readiness Checklist for Your Strategic Fundraising and Capital Campaigns   </vt:lpstr>
      <vt:lpstr>The Nonprofit Sector Today</vt:lpstr>
      <vt:lpstr>Strategic Fundraising &amp; Capital Campaigns (SFCC)</vt:lpstr>
      <vt:lpstr>Why Embrace SFCC?</vt:lpstr>
      <vt:lpstr>How to Launch and Lead SFCC Like a Pro</vt:lpstr>
      <vt:lpstr>Readiness: Are You Ready to Rock SFCC?</vt:lpstr>
      <vt:lpstr>Curricular Readiness: The Five Domains</vt:lpstr>
      <vt:lpstr>Our Checklist for Readiness</vt:lpstr>
      <vt:lpstr>PowerPoint Presentation</vt:lpstr>
      <vt:lpstr>PowerPoint Presentation</vt:lpstr>
      <vt:lpstr>Pre-Campaign Planning</vt:lpstr>
      <vt:lpstr>Feasibility Study</vt:lpstr>
      <vt:lpstr>Plan Campaign</vt:lpstr>
      <vt:lpstr>Solicit Gifts</vt:lpstr>
      <vt:lpstr>Campaign Kick-Off (3-6 Months)</vt:lpstr>
      <vt:lpstr>Solicit Lower-Level Gifts (Part of Public Phase)</vt:lpstr>
      <vt:lpstr>Time to Celebrate! </vt:lpstr>
      <vt:lpstr>Follow Through (3-6 Months)</vt:lpstr>
      <vt:lpstr>Summary and Conclusions: You're Closer to Success Than You Think</vt:lpstr>
      <vt:lpstr>Our Recommendations for Taking the Stage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Patrick Kirby</cp:lastModifiedBy>
  <cp:revision>3</cp:revision>
  <dcterms:created xsi:type="dcterms:W3CDTF">2024-05-27T15:32:14Z</dcterms:created>
  <dcterms:modified xsi:type="dcterms:W3CDTF">2024-05-29T17:23:17Z</dcterms:modified>
</cp:coreProperties>
</file>