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7" r:id="rId2"/>
    <p:sldId id="262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2" r:id="rId12"/>
    <p:sldId id="274" r:id="rId13"/>
    <p:sldId id="276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28E81-44E0-4D3C-8B7A-B6B19A378585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2AFDF2-30F9-42EF-A227-89E02B0BFECD}">
      <dgm:prSet/>
      <dgm:spPr/>
      <dgm:t>
        <a:bodyPr/>
        <a:lstStyle/>
        <a:p>
          <a:r>
            <a:rPr lang="en-US" b="0" i="0" baseline="0" dirty="0"/>
            <a:t>2022</a:t>
          </a:r>
          <a:r>
            <a:rPr lang="en-US" dirty="0"/>
            <a:t> –</a:t>
          </a:r>
          <a:r>
            <a:rPr lang="en-US" b="0" i="0" baseline="0" dirty="0"/>
            <a:t> Maura Ferguson</a:t>
          </a:r>
          <a:endParaRPr lang="en-US" dirty="0"/>
        </a:p>
      </dgm:t>
    </dgm:pt>
    <dgm:pt modelId="{1548652A-EC0B-49E9-9F17-AF768E658A97}" type="parTrans" cxnId="{D30A85BE-C249-4426-A4B6-2BC6C5E9A69E}">
      <dgm:prSet/>
      <dgm:spPr/>
      <dgm:t>
        <a:bodyPr/>
        <a:lstStyle/>
        <a:p>
          <a:endParaRPr lang="en-US"/>
        </a:p>
      </dgm:t>
    </dgm:pt>
    <dgm:pt modelId="{EA9ACAD0-134D-433D-BED2-683445BCD303}" type="sibTrans" cxnId="{D30A85BE-C249-4426-A4B6-2BC6C5E9A69E}">
      <dgm:prSet/>
      <dgm:spPr/>
      <dgm:t>
        <a:bodyPr/>
        <a:lstStyle/>
        <a:p>
          <a:endParaRPr lang="en-US"/>
        </a:p>
      </dgm:t>
    </dgm:pt>
    <dgm:pt modelId="{47DCC875-B704-4320-A98A-E4A0DF6A02C9}">
      <dgm:prSet/>
      <dgm:spPr/>
      <dgm:t>
        <a:bodyPr/>
        <a:lstStyle/>
        <a:p>
          <a:r>
            <a:rPr lang="en-US"/>
            <a:t>2021 – Becca Baumbach</a:t>
          </a:r>
        </a:p>
      </dgm:t>
    </dgm:pt>
    <dgm:pt modelId="{579DA39D-DDA1-4276-B68B-C672B5686000}" type="parTrans" cxnId="{E0BA9730-2AE9-4C12-9446-D35C50A1D423}">
      <dgm:prSet/>
      <dgm:spPr/>
      <dgm:t>
        <a:bodyPr/>
        <a:lstStyle/>
        <a:p>
          <a:endParaRPr lang="en-US"/>
        </a:p>
      </dgm:t>
    </dgm:pt>
    <dgm:pt modelId="{A14860C7-0C2B-4D55-B561-AA60D8D925B2}" type="sibTrans" cxnId="{E0BA9730-2AE9-4C12-9446-D35C50A1D423}">
      <dgm:prSet/>
      <dgm:spPr/>
      <dgm:t>
        <a:bodyPr/>
        <a:lstStyle/>
        <a:p>
          <a:endParaRPr lang="en-US"/>
        </a:p>
      </dgm:t>
    </dgm:pt>
    <dgm:pt modelId="{EC09F429-2D37-4695-B281-4DC032F2F340}">
      <dgm:prSet/>
      <dgm:spPr/>
      <dgm:t>
        <a:bodyPr/>
        <a:lstStyle/>
        <a:p>
          <a:r>
            <a:rPr lang="en-US"/>
            <a:t>2020 – Becca Cruger</a:t>
          </a:r>
        </a:p>
      </dgm:t>
    </dgm:pt>
    <dgm:pt modelId="{D16AA51A-14BF-46D7-A847-FC0C1B896121}" type="parTrans" cxnId="{60BBF329-116C-4E5A-B8EF-B08912C27194}">
      <dgm:prSet/>
      <dgm:spPr/>
      <dgm:t>
        <a:bodyPr/>
        <a:lstStyle/>
        <a:p>
          <a:endParaRPr lang="en-US"/>
        </a:p>
      </dgm:t>
    </dgm:pt>
    <dgm:pt modelId="{DFCB6E39-D564-4AD0-AB7C-6AB15AC38251}" type="sibTrans" cxnId="{60BBF329-116C-4E5A-B8EF-B08912C27194}">
      <dgm:prSet/>
      <dgm:spPr/>
      <dgm:t>
        <a:bodyPr/>
        <a:lstStyle/>
        <a:p>
          <a:endParaRPr lang="en-US"/>
        </a:p>
      </dgm:t>
    </dgm:pt>
    <dgm:pt modelId="{EB084DF6-F193-4F59-ABFB-0EF8530AD425}">
      <dgm:prSet/>
      <dgm:spPr/>
      <dgm:t>
        <a:bodyPr/>
        <a:lstStyle/>
        <a:p>
          <a:r>
            <a:rPr lang="en-US"/>
            <a:t>2019 – Billi Jo Zielinski</a:t>
          </a:r>
        </a:p>
      </dgm:t>
    </dgm:pt>
    <dgm:pt modelId="{BE061B2A-D3CD-4FFA-8726-7C6FAF409996}" type="parTrans" cxnId="{FAF49983-3050-46D2-925C-74E3386018F3}">
      <dgm:prSet/>
      <dgm:spPr/>
      <dgm:t>
        <a:bodyPr/>
        <a:lstStyle/>
        <a:p>
          <a:endParaRPr lang="en-US"/>
        </a:p>
      </dgm:t>
    </dgm:pt>
    <dgm:pt modelId="{C99DF537-14AB-48A5-9D68-5B82AE50E8B6}" type="sibTrans" cxnId="{FAF49983-3050-46D2-925C-74E3386018F3}">
      <dgm:prSet/>
      <dgm:spPr/>
      <dgm:t>
        <a:bodyPr/>
        <a:lstStyle/>
        <a:p>
          <a:endParaRPr lang="en-US"/>
        </a:p>
      </dgm:t>
    </dgm:pt>
    <dgm:pt modelId="{61959EF2-A650-4175-BF1C-89E4BA195C2D}">
      <dgm:prSet/>
      <dgm:spPr/>
      <dgm:t>
        <a:bodyPr/>
        <a:lstStyle/>
        <a:p>
          <a:r>
            <a:rPr lang="en-US"/>
            <a:t>2018 – Dayna Del Val</a:t>
          </a:r>
        </a:p>
      </dgm:t>
    </dgm:pt>
    <dgm:pt modelId="{A05B6AB6-267A-49B5-B1CA-5DB08C21CF93}" type="parTrans" cxnId="{899480E9-798A-4E21-9051-05987003E136}">
      <dgm:prSet/>
      <dgm:spPr/>
      <dgm:t>
        <a:bodyPr/>
        <a:lstStyle/>
        <a:p>
          <a:endParaRPr lang="en-US"/>
        </a:p>
      </dgm:t>
    </dgm:pt>
    <dgm:pt modelId="{B0E1E7D9-D1F5-4D4A-A232-F0D33D0E4D99}" type="sibTrans" cxnId="{899480E9-798A-4E21-9051-05987003E136}">
      <dgm:prSet/>
      <dgm:spPr/>
      <dgm:t>
        <a:bodyPr/>
        <a:lstStyle/>
        <a:p>
          <a:endParaRPr lang="en-US"/>
        </a:p>
      </dgm:t>
    </dgm:pt>
    <dgm:pt modelId="{C40A48E1-E78C-4F67-9151-1AEC3A6F5716}">
      <dgm:prSet/>
      <dgm:spPr/>
      <dgm:t>
        <a:bodyPr/>
        <a:lstStyle/>
        <a:p>
          <a:r>
            <a:rPr lang="en-US"/>
            <a:t>2017 – Stacy Schaffer</a:t>
          </a:r>
        </a:p>
      </dgm:t>
    </dgm:pt>
    <dgm:pt modelId="{6FC86A5B-0BCC-40D3-881B-1C741F8F511C}" type="parTrans" cxnId="{A7C03D60-D5F8-4A3B-B7CE-071E2A970669}">
      <dgm:prSet/>
      <dgm:spPr/>
      <dgm:t>
        <a:bodyPr/>
        <a:lstStyle/>
        <a:p>
          <a:endParaRPr lang="en-US"/>
        </a:p>
      </dgm:t>
    </dgm:pt>
    <dgm:pt modelId="{6BB4D5CA-9E08-4CC4-A3CE-3626570C1836}" type="sibTrans" cxnId="{A7C03D60-D5F8-4A3B-B7CE-071E2A970669}">
      <dgm:prSet/>
      <dgm:spPr/>
      <dgm:t>
        <a:bodyPr/>
        <a:lstStyle/>
        <a:p>
          <a:endParaRPr lang="en-US"/>
        </a:p>
      </dgm:t>
    </dgm:pt>
    <dgm:pt modelId="{BD7AC1F8-4A3A-46EB-8C21-4236A49EDD43}">
      <dgm:prSet/>
      <dgm:spPr/>
      <dgm:t>
        <a:bodyPr/>
        <a:lstStyle/>
        <a:p>
          <a:r>
            <a:rPr lang="en-US"/>
            <a:t>2016 – Jessica Thomasson</a:t>
          </a:r>
        </a:p>
      </dgm:t>
    </dgm:pt>
    <dgm:pt modelId="{062F743B-85D7-4011-BD63-FF51433238D8}" type="parTrans" cxnId="{6432ECA7-E36B-4692-9811-C2468847CB4D}">
      <dgm:prSet/>
      <dgm:spPr/>
      <dgm:t>
        <a:bodyPr/>
        <a:lstStyle/>
        <a:p>
          <a:endParaRPr lang="en-US"/>
        </a:p>
      </dgm:t>
    </dgm:pt>
    <dgm:pt modelId="{C0116812-3782-44C6-8DF7-D4E480A1C64D}" type="sibTrans" cxnId="{6432ECA7-E36B-4692-9811-C2468847CB4D}">
      <dgm:prSet/>
      <dgm:spPr/>
      <dgm:t>
        <a:bodyPr/>
        <a:lstStyle/>
        <a:p>
          <a:endParaRPr lang="en-US"/>
        </a:p>
      </dgm:t>
    </dgm:pt>
    <dgm:pt modelId="{3287978A-8918-485E-840E-5314AE596ECF}">
      <dgm:prSet/>
      <dgm:spPr/>
      <dgm:t>
        <a:bodyPr/>
        <a:lstStyle/>
        <a:p>
          <a:r>
            <a:rPr lang="en-US"/>
            <a:t>2014 – Ty Hegland</a:t>
          </a:r>
        </a:p>
      </dgm:t>
    </dgm:pt>
    <dgm:pt modelId="{ADA2924C-89B0-4A5E-89EC-2A781EA697DE}" type="parTrans" cxnId="{4AAE6128-622E-469D-B651-26DB90C1949B}">
      <dgm:prSet/>
      <dgm:spPr/>
      <dgm:t>
        <a:bodyPr/>
        <a:lstStyle/>
        <a:p>
          <a:endParaRPr lang="en-US"/>
        </a:p>
      </dgm:t>
    </dgm:pt>
    <dgm:pt modelId="{2717F880-A236-422A-87BC-298DC857F552}" type="sibTrans" cxnId="{4AAE6128-622E-469D-B651-26DB90C1949B}">
      <dgm:prSet/>
      <dgm:spPr/>
      <dgm:t>
        <a:bodyPr/>
        <a:lstStyle/>
        <a:p>
          <a:endParaRPr lang="en-US"/>
        </a:p>
      </dgm:t>
    </dgm:pt>
    <dgm:pt modelId="{56F3C933-FD0E-4DBD-9837-71747252E25F}">
      <dgm:prSet/>
      <dgm:spPr/>
      <dgm:t>
        <a:bodyPr/>
        <a:lstStyle/>
        <a:p>
          <a:r>
            <a:rPr lang="en-US"/>
            <a:t>2013 – Luke Klefstad</a:t>
          </a:r>
        </a:p>
      </dgm:t>
    </dgm:pt>
    <dgm:pt modelId="{B0CE4C3E-0A73-4178-AEAF-D7C19D477E0D}" type="parTrans" cxnId="{F3B33192-A197-4A73-B67D-8E3B3F85C045}">
      <dgm:prSet/>
      <dgm:spPr/>
      <dgm:t>
        <a:bodyPr/>
        <a:lstStyle/>
        <a:p>
          <a:endParaRPr lang="en-US"/>
        </a:p>
      </dgm:t>
    </dgm:pt>
    <dgm:pt modelId="{B9E8D50D-A673-4EDA-AED1-2306D0CC7F7D}" type="sibTrans" cxnId="{F3B33192-A197-4A73-B67D-8E3B3F85C045}">
      <dgm:prSet/>
      <dgm:spPr/>
      <dgm:t>
        <a:bodyPr/>
        <a:lstStyle/>
        <a:p>
          <a:endParaRPr lang="en-US"/>
        </a:p>
      </dgm:t>
    </dgm:pt>
    <dgm:pt modelId="{439B3FEF-65D0-463D-9121-33881007BBAC}">
      <dgm:prSet/>
      <dgm:spPr/>
      <dgm:t>
        <a:bodyPr/>
        <a:lstStyle/>
        <a:p>
          <a:r>
            <a:rPr lang="en-US" dirty="0"/>
            <a:t>2023 –  Ted </a:t>
          </a:r>
          <a:r>
            <a:rPr lang="en-US" dirty="0" err="1"/>
            <a:t>Uecker</a:t>
          </a:r>
          <a:endParaRPr lang="en-US" dirty="0"/>
        </a:p>
      </dgm:t>
    </dgm:pt>
    <dgm:pt modelId="{78558FE5-FF35-45D6-9436-8EF371CD2F01}" type="parTrans" cxnId="{07E20CA8-9275-40A1-98D4-9E5E171A6D25}">
      <dgm:prSet/>
      <dgm:spPr/>
      <dgm:t>
        <a:bodyPr/>
        <a:lstStyle/>
        <a:p>
          <a:endParaRPr lang="en-US"/>
        </a:p>
      </dgm:t>
    </dgm:pt>
    <dgm:pt modelId="{2E464D3F-B7C6-4A5F-AE01-9B592A6AC445}" type="sibTrans" cxnId="{07E20CA8-9275-40A1-98D4-9E5E171A6D25}">
      <dgm:prSet/>
      <dgm:spPr/>
      <dgm:t>
        <a:bodyPr/>
        <a:lstStyle/>
        <a:p>
          <a:endParaRPr lang="en-US"/>
        </a:p>
      </dgm:t>
    </dgm:pt>
    <dgm:pt modelId="{2C63EBCF-7702-4467-BC38-A7ED2A5A1F2E}" type="pres">
      <dgm:prSet presAssocID="{3BC28E81-44E0-4D3C-8B7A-B6B19A378585}" presName="vert0" presStyleCnt="0">
        <dgm:presLayoutVars>
          <dgm:dir/>
          <dgm:animOne val="branch"/>
          <dgm:animLvl val="lvl"/>
        </dgm:presLayoutVars>
      </dgm:prSet>
      <dgm:spPr/>
    </dgm:pt>
    <dgm:pt modelId="{0B5E0B3A-F13A-4422-92E1-121C3182E102}" type="pres">
      <dgm:prSet presAssocID="{439B3FEF-65D0-463D-9121-33881007BBAC}" presName="thickLine" presStyleLbl="alignNode1" presStyleIdx="0" presStyleCnt="10"/>
      <dgm:spPr/>
    </dgm:pt>
    <dgm:pt modelId="{AB68D41F-10D6-484F-B64A-942543ADF511}" type="pres">
      <dgm:prSet presAssocID="{439B3FEF-65D0-463D-9121-33881007BBAC}" presName="horz1" presStyleCnt="0"/>
      <dgm:spPr/>
    </dgm:pt>
    <dgm:pt modelId="{1ADD89CF-1A36-410C-A0CB-3CFE8CE39E9C}" type="pres">
      <dgm:prSet presAssocID="{439B3FEF-65D0-463D-9121-33881007BBAC}" presName="tx1" presStyleLbl="revTx" presStyleIdx="0" presStyleCnt="10"/>
      <dgm:spPr/>
    </dgm:pt>
    <dgm:pt modelId="{A9B38A2C-41EE-41BB-A765-56B532701DD2}" type="pres">
      <dgm:prSet presAssocID="{439B3FEF-65D0-463D-9121-33881007BBAC}" presName="vert1" presStyleCnt="0"/>
      <dgm:spPr/>
    </dgm:pt>
    <dgm:pt modelId="{5C347F6A-6EB1-4DA2-BC8B-B356BA6E319F}" type="pres">
      <dgm:prSet presAssocID="{802AFDF2-30F9-42EF-A227-89E02B0BFECD}" presName="thickLine" presStyleLbl="alignNode1" presStyleIdx="1" presStyleCnt="10"/>
      <dgm:spPr/>
    </dgm:pt>
    <dgm:pt modelId="{86F3CD8B-7A1C-4FA3-8395-9F125C81234A}" type="pres">
      <dgm:prSet presAssocID="{802AFDF2-30F9-42EF-A227-89E02B0BFECD}" presName="horz1" presStyleCnt="0"/>
      <dgm:spPr/>
    </dgm:pt>
    <dgm:pt modelId="{3B617748-DEEE-4E14-B15D-F5A35AA1EC60}" type="pres">
      <dgm:prSet presAssocID="{802AFDF2-30F9-42EF-A227-89E02B0BFECD}" presName="tx1" presStyleLbl="revTx" presStyleIdx="1" presStyleCnt="10"/>
      <dgm:spPr/>
    </dgm:pt>
    <dgm:pt modelId="{2DFAC1A3-B58E-4014-A907-00FC0B9D5E8B}" type="pres">
      <dgm:prSet presAssocID="{802AFDF2-30F9-42EF-A227-89E02B0BFECD}" presName="vert1" presStyleCnt="0"/>
      <dgm:spPr/>
    </dgm:pt>
    <dgm:pt modelId="{57B44790-1320-4BCC-8B77-9C6FD6672439}" type="pres">
      <dgm:prSet presAssocID="{47DCC875-B704-4320-A98A-E4A0DF6A02C9}" presName="thickLine" presStyleLbl="alignNode1" presStyleIdx="2" presStyleCnt="10"/>
      <dgm:spPr/>
    </dgm:pt>
    <dgm:pt modelId="{06D0E88F-5ABF-4CF8-98A0-37CFB85F6B5A}" type="pres">
      <dgm:prSet presAssocID="{47DCC875-B704-4320-A98A-E4A0DF6A02C9}" presName="horz1" presStyleCnt="0"/>
      <dgm:spPr/>
    </dgm:pt>
    <dgm:pt modelId="{DE0911E2-23F4-4489-B209-8146929336FB}" type="pres">
      <dgm:prSet presAssocID="{47DCC875-B704-4320-A98A-E4A0DF6A02C9}" presName="tx1" presStyleLbl="revTx" presStyleIdx="2" presStyleCnt="10"/>
      <dgm:spPr/>
    </dgm:pt>
    <dgm:pt modelId="{BF28DEDC-36CC-42B6-B621-AA32F5C9117A}" type="pres">
      <dgm:prSet presAssocID="{47DCC875-B704-4320-A98A-E4A0DF6A02C9}" presName="vert1" presStyleCnt="0"/>
      <dgm:spPr/>
    </dgm:pt>
    <dgm:pt modelId="{23EA2BD7-8547-4008-8CE4-B25B23DEB051}" type="pres">
      <dgm:prSet presAssocID="{EC09F429-2D37-4695-B281-4DC032F2F340}" presName="thickLine" presStyleLbl="alignNode1" presStyleIdx="3" presStyleCnt="10"/>
      <dgm:spPr/>
    </dgm:pt>
    <dgm:pt modelId="{DBA477B9-0601-42DB-A2ED-FB5913D60F39}" type="pres">
      <dgm:prSet presAssocID="{EC09F429-2D37-4695-B281-4DC032F2F340}" presName="horz1" presStyleCnt="0"/>
      <dgm:spPr/>
    </dgm:pt>
    <dgm:pt modelId="{03E86B88-C96B-41D8-B4F8-DA4833F264AC}" type="pres">
      <dgm:prSet presAssocID="{EC09F429-2D37-4695-B281-4DC032F2F340}" presName="tx1" presStyleLbl="revTx" presStyleIdx="3" presStyleCnt="10"/>
      <dgm:spPr/>
    </dgm:pt>
    <dgm:pt modelId="{3121FEAD-4B61-43C0-9DA8-50ADF635E5B9}" type="pres">
      <dgm:prSet presAssocID="{EC09F429-2D37-4695-B281-4DC032F2F340}" presName="vert1" presStyleCnt="0"/>
      <dgm:spPr/>
    </dgm:pt>
    <dgm:pt modelId="{C90AC5C9-FD3B-4B87-A982-9E3D37C53CD8}" type="pres">
      <dgm:prSet presAssocID="{EB084DF6-F193-4F59-ABFB-0EF8530AD425}" presName="thickLine" presStyleLbl="alignNode1" presStyleIdx="4" presStyleCnt="10"/>
      <dgm:spPr/>
    </dgm:pt>
    <dgm:pt modelId="{049FEA00-31EB-4D85-AD5C-AA390C9C213D}" type="pres">
      <dgm:prSet presAssocID="{EB084DF6-F193-4F59-ABFB-0EF8530AD425}" presName="horz1" presStyleCnt="0"/>
      <dgm:spPr/>
    </dgm:pt>
    <dgm:pt modelId="{932A29CD-1703-434D-982B-759DD33CBA72}" type="pres">
      <dgm:prSet presAssocID="{EB084DF6-F193-4F59-ABFB-0EF8530AD425}" presName="tx1" presStyleLbl="revTx" presStyleIdx="4" presStyleCnt="10"/>
      <dgm:spPr/>
    </dgm:pt>
    <dgm:pt modelId="{3E8C28B0-F9FD-4D51-B792-4A32631A1F25}" type="pres">
      <dgm:prSet presAssocID="{EB084DF6-F193-4F59-ABFB-0EF8530AD425}" presName="vert1" presStyleCnt="0"/>
      <dgm:spPr/>
    </dgm:pt>
    <dgm:pt modelId="{101FCEEE-CBD2-4E7C-94C9-E3017D597BF0}" type="pres">
      <dgm:prSet presAssocID="{61959EF2-A650-4175-BF1C-89E4BA195C2D}" presName="thickLine" presStyleLbl="alignNode1" presStyleIdx="5" presStyleCnt="10"/>
      <dgm:spPr/>
    </dgm:pt>
    <dgm:pt modelId="{466ECBE3-93A8-4A98-BFF7-036613537FA7}" type="pres">
      <dgm:prSet presAssocID="{61959EF2-A650-4175-BF1C-89E4BA195C2D}" presName="horz1" presStyleCnt="0"/>
      <dgm:spPr/>
    </dgm:pt>
    <dgm:pt modelId="{B96E8393-EEA5-4D95-B299-1A2BF43F9FAB}" type="pres">
      <dgm:prSet presAssocID="{61959EF2-A650-4175-BF1C-89E4BA195C2D}" presName="tx1" presStyleLbl="revTx" presStyleIdx="5" presStyleCnt="10"/>
      <dgm:spPr/>
    </dgm:pt>
    <dgm:pt modelId="{50D0DC98-F507-4C72-B0C7-47CE2FE4C866}" type="pres">
      <dgm:prSet presAssocID="{61959EF2-A650-4175-BF1C-89E4BA195C2D}" presName="vert1" presStyleCnt="0"/>
      <dgm:spPr/>
    </dgm:pt>
    <dgm:pt modelId="{166E3BD6-D20E-4348-A01F-F405093F2498}" type="pres">
      <dgm:prSet presAssocID="{C40A48E1-E78C-4F67-9151-1AEC3A6F5716}" presName="thickLine" presStyleLbl="alignNode1" presStyleIdx="6" presStyleCnt="10"/>
      <dgm:spPr/>
    </dgm:pt>
    <dgm:pt modelId="{4933BFF3-844A-446C-959D-A989035B8BE8}" type="pres">
      <dgm:prSet presAssocID="{C40A48E1-E78C-4F67-9151-1AEC3A6F5716}" presName="horz1" presStyleCnt="0"/>
      <dgm:spPr/>
    </dgm:pt>
    <dgm:pt modelId="{55041914-3228-4FA5-B3B2-12A71E5AD1A0}" type="pres">
      <dgm:prSet presAssocID="{C40A48E1-E78C-4F67-9151-1AEC3A6F5716}" presName="tx1" presStyleLbl="revTx" presStyleIdx="6" presStyleCnt="10"/>
      <dgm:spPr/>
    </dgm:pt>
    <dgm:pt modelId="{CDE88921-5DD6-4191-8C20-40B2DFF3A670}" type="pres">
      <dgm:prSet presAssocID="{C40A48E1-E78C-4F67-9151-1AEC3A6F5716}" presName="vert1" presStyleCnt="0"/>
      <dgm:spPr/>
    </dgm:pt>
    <dgm:pt modelId="{EFE663F5-8E52-4751-845F-129DA8347986}" type="pres">
      <dgm:prSet presAssocID="{BD7AC1F8-4A3A-46EB-8C21-4236A49EDD43}" presName="thickLine" presStyleLbl="alignNode1" presStyleIdx="7" presStyleCnt="10"/>
      <dgm:spPr/>
    </dgm:pt>
    <dgm:pt modelId="{904C38D6-F617-4F81-AA06-0BD825BF88A9}" type="pres">
      <dgm:prSet presAssocID="{BD7AC1F8-4A3A-46EB-8C21-4236A49EDD43}" presName="horz1" presStyleCnt="0"/>
      <dgm:spPr/>
    </dgm:pt>
    <dgm:pt modelId="{6C7BCD11-DD2A-417E-86D8-32D98E8F4D74}" type="pres">
      <dgm:prSet presAssocID="{BD7AC1F8-4A3A-46EB-8C21-4236A49EDD43}" presName="tx1" presStyleLbl="revTx" presStyleIdx="7" presStyleCnt="10"/>
      <dgm:spPr/>
    </dgm:pt>
    <dgm:pt modelId="{D7971574-8DFB-4755-A322-94BE4A7A8463}" type="pres">
      <dgm:prSet presAssocID="{BD7AC1F8-4A3A-46EB-8C21-4236A49EDD43}" presName="vert1" presStyleCnt="0"/>
      <dgm:spPr/>
    </dgm:pt>
    <dgm:pt modelId="{AE3ABB7B-3EC5-44D7-A909-9E483D45F260}" type="pres">
      <dgm:prSet presAssocID="{3287978A-8918-485E-840E-5314AE596ECF}" presName="thickLine" presStyleLbl="alignNode1" presStyleIdx="8" presStyleCnt="10"/>
      <dgm:spPr/>
    </dgm:pt>
    <dgm:pt modelId="{26755BA9-D341-4A5E-B792-478ECD214AB1}" type="pres">
      <dgm:prSet presAssocID="{3287978A-8918-485E-840E-5314AE596ECF}" presName="horz1" presStyleCnt="0"/>
      <dgm:spPr/>
    </dgm:pt>
    <dgm:pt modelId="{A0051A00-B9D5-4D5B-B677-A12BC5E76628}" type="pres">
      <dgm:prSet presAssocID="{3287978A-8918-485E-840E-5314AE596ECF}" presName="tx1" presStyleLbl="revTx" presStyleIdx="8" presStyleCnt="10"/>
      <dgm:spPr/>
    </dgm:pt>
    <dgm:pt modelId="{53F4AC1C-3FF5-465C-B4AF-4D4BF04D7C85}" type="pres">
      <dgm:prSet presAssocID="{3287978A-8918-485E-840E-5314AE596ECF}" presName="vert1" presStyleCnt="0"/>
      <dgm:spPr/>
    </dgm:pt>
    <dgm:pt modelId="{E0157D4A-95CC-4894-9020-54759FE55697}" type="pres">
      <dgm:prSet presAssocID="{56F3C933-FD0E-4DBD-9837-71747252E25F}" presName="thickLine" presStyleLbl="alignNode1" presStyleIdx="9" presStyleCnt="10"/>
      <dgm:spPr/>
    </dgm:pt>
    <dgm:pt modelId="{4E4834A8-495F-4EAE-9127-7E5214122131}" type="pres">
      <dgm:prSet presAssocID="{56F3C933-FD0E-4DBD-9837-71747252E25F}" presName="horz1" presStyleCnt="0"/>
      <dgm:spPr/>
    </dgm:pt>
    <dgm:pt modelId="{825FA63A-584F-4A5E-8AB4-84C8B539275A}" type="pres">
      <dgm:prSet presAssocID="{56F3C933-FD0E-4DBD-9837-71747252E25F}" presName="tx1" presStyleLbl="revTx" presStyleIdx="9" presStyleCnt="10"/>
      <dgm:spPr/>
    </dgm:pt>
    <dgm:pt modelId="{17E4B0C9-FD7C-4637-B968-BA020FECA7F6}" type="pres">
      <dgm:prSet presAssocID="{56F3C933-FD0E-4DBD-9837-71747252E25F}" presName="vert1" presStyleCnt="0"/>
      <dgm:spPr/>
    </dgm:pt>
  </dgm:ptLst>
  <dgm:cxnLst>
    <dgm:cxn modelId="{103BA51E-D87B-48F9-A2FD-202D082DFE06}" type="presOf" srcId="{61959EF2-A650-4175-BF1C-89E4BA195C2D}" destId="{B96E8393-EEA5-4D95-B299-1A2BF43F9FAB}" srcOrd="0" destOrd="0" presId="urn:microsoft.com/office/officeart/2008/layout/LinedList"/>
    <dgm:cxn modelId="{232F5522-9FEE-42EA-80B4-DAC06F27F502}" type="presOf" srcId="{3287978A-8918-485E-840E-5314AE596ECF}" destId="{A0051A00-B9D5-4D5B-B677-A12BC5E76628}" srcOrd="0" destOrd="0" presId="urn:microsoft.com/office/officeart/2008/layout/LinedList"/>
    <dgm:cxn modelId="{4AAE6128-622E-469D-B651-26DB90C1949B}" srcId="{3BC28E81-44E0-4D3C-8B7A-B6B19A378585}" destId="{3287978A-8918-485E-840E-5314AE596ECF}" srcOrd="8" destOrd="0" parTransId="{ADA2924C-89B0-4A5E-89EC-2A781EA697DE}" sibTransId="{2717F880-A236-422A-87BC-298DC857F552}"/>
    <dgm:cxn modelId="{60BBF329-116C-4E5A-B8EF-B08912C27194}" srcId="{3BC28E81-44E0-4D3C-8B7A-B6B19A378585}" destId="{EC09F429-2D37-4695-B281-4DC032F2F340}" srcOrd="3" destOrd="0" parTransId="{D16AA51A-14BF-46D7-A847-FC0C1B896121}" sibTransId="{DFCB6E39-D564-4AD0-AB7C-6AB15AC38251}"/>
    <dgm:cxn modelId="{E0BA9730-2AE9-4C12-9446-D35C50A1D423}" srcId="{3BC28E81-44E0-4D3C-8B7A-B6B19A378585}" destId="{47DCC875-B704-4320-A98A-E4A0DF6A02C9}" srcOrd="2" destOrd="0" parTransId="{579DA39D-DDA1-4276-B68B-C672B5686000}" sibTransId="{A14860C7-0C2B-4D55-B561-AA60D8D925B2}"/>
    <dgm:cxn modelId="{A7C03D60-D5F8-4A3B-B7CE-071E2A970669}" srcId="{3BC28E81-44E0-4D3C-8B7A-B6B19A378585}" destId="{C40A48E1-E78C-4F67-9151-1AEC3A6F5716}" srcOrd="6" destOrd="0" parTransId="{6FC86A5B-0BCC-40D3-881B-1C741F8F511C}" sibTransId="{6BB4D5CA-9E08-4CC4-A3CE-3626570C1836}"/>
    <dgm:cxn modelId="{4C651467-09D6-4E8E-9F07-30B8A2D5310B}" type="presOf" srcId="{BD7AC1F8-4A3A-46EB-8C21-4236A49EDD43}" destId="{6C7BCD11-DD2A-417E-86D8-32D98E8F4D74}" srcOrd="0" destOrd="0" presId="urn:microsoft.com/office/officeart/2008/layout/LinedList"/>
    <dgm:cxn modelId="{FAF49983-3050-46D2-925C-74E3386018F3}" srcId="{3BC28E81-44E0-4D3C-8B7A-B6B19A378585}" destId="{EB084DF6-F193-4F59-ABFB-0EF8530AD425}" srcOrd="4" destOrd="0" parTransId="{BE061B2A-D3CD-4FFA-8726-7C6FAF409996}" sibTransId="{C99DF537-14AB-48A5-9D68-5B82AE50E8B6}"/>
    <dgm:cxn modelId="{F3B33192-A197-4A73-B67D-8E3B3F85C045}" srcId="{3BC28E81-44E0-4D3C-8B7A-B6B19A378585}" destId="{56F3C933-FD0E-4DBD-9837-71747252E25F}" srcOrd="9" destOrd="0" parTransId="{B0CE4C3E-0A73-4178-AEAF-D7C19D477E0D}" sibTransId="{B9E8D50D-A673-4EDA-AED1-2306D0CC7F7D}"/>
    <dgm:cxn modelId="{6432ECA7-E36B-4692-9811-C2468847CB4D}" srcId="{3BC28E81-44E0-4D3C-8B7A-B6B19A378585}" destId="{BD7AC1F8-4A3A-46EB-8C21-4236A49EDD43}" srcOrd="7" destOrd="0" parTransId="{062F743B-85D7-4011-BD63-FF51433238D8}" sibTransId="{C0116812-3782-44C6-8DF7-D4E480A1C64D}"/>
    <dgm:cxn modelId="{07E20CA8-9275-40A1-98D4-9E5E171A6D25}" srcId="{3BC28E81-44E0-4D3C-8B7A-B6B19A378585}" destId="{439B3FEF-65D0-463D-9121-33881007BBAC}" srcOrd="0" destOrd="0" parTransId="{78558FE5-FF35-45D6-9436-8EF371CD2F01}" sibTransId="{2E464D3F-B7C6-4A5F-AE01-9B592A6AC445}"/>
    <dgm:cxn modelId="{15A71EAF-5E82-47C1-BBEE-D822D4E4EF1A}" type="presOf" srcId="{439B3FEF-65D0-463D-9121-33881007BBAC}" destId="{1ADD89CF-1A36-410C-A0CB-3CFE8CE39E9C}" srcOrd="0" destOrd="0" presId="urn:microsoft.com/office/officeart/2008/layout/LinedList"/>
    <dgm:cxn modelId="{D30A85BE-C249-4426-A4B6-2BC6C5E9A69E}" srcId="{3BC28E81-44E0-4D3C-8B7A-B6B19A378585}" destId="{802AFDF2-30F9-42EF-A227-89E02B0BFECD}" srcOrd="1" destOrd="0" parTransId="{1548652A-EC0B-49E9-9F17-AF768E658A97}" sibTransId="{EA9ACAD0-134D-433D-BED2-683445BCD303}"/>
    <dgm:cxn modelId="{5B7E2CC2-03CF-4BEF-81F9-16AEB60DD8DA}" type="presOf" srcId="{C40A48E1-E78C-4F67-9151-1AEC3A6F5716}" destId="{55041914-3228-4FA5-B3B2-12A71E5AD1A0}" srcOrd="0" destOrd="0" presId="urn:microsoft.com/office/officeart/2008/layout/LinedList"/>
    <dgm:cxn modelId="{557142CF-AFA5-4933-8BB1-72FE66C104E9}" type="presOf" srcId="{802AFDF2-30F9-42EF-A227-89E02B0BFECD}" destId="{3B617748-DEEE-4E14-B15D-F5A35AA1EC60}" srcOrd="0" destOrd="0" presId="urn:microsoft.com/office/officeart/2008/layout/LinedList"/>
    <dgm:cxn modelId="{F04648D8-77FB-4FE4-9C61-0424F15645A5}" type="presOf" srcId="{56F3C933-FD0E-4DBD-9837-71747252E25F}" destId="{825FA63A-584F-4A5E-8AB4-84C8B539275A}" srcOrd="0" destOrd="0" presId="urn:microsoft.com/office/officeart/2008/layout/LinedList"/>
    <dgm:cxn modelId="{2AC964E6-BE3A-4255-95D4-CDFD6688A9EE}" type="presOf" srcId="{47DCC875-B704-4320-A98A-E4A0DF6A02C9}" destId="{DE0911E2-23F4-4489-B209-8146929336FB}" srcOrd="0" destOrd="0" presId="urn:microsoft.com/office/officeart/2008/layout/LinedList"/>
    <dgm:cxn modelId="{899480E9-798A-4E21-9051-05987003E136}" srcId="{3BC28E81-44E0-4D3C-8B7A-B6B19A378585}" destId="{61959EF2-A650-4175-BF1C-89E4BA195C2D}" srcOrd="5" destOrd="0" parTransId="{A05B6AB6-267A-49B5-B1CA-5DB08C21CF93}" sibTransId="{B0E1E7D9-D1F5-4D4A-A232-F0D33D0E4D99}"/>
    <dgm:cxn modelId="{ABA462EC-E5D1-41B6-8733-6FCA311CFEB4}" type="presOf" srcId="{EC09F429-2D37-4695-B281-4DC032F2F340}" destId="{03E86B88-C96B-41D8-B4F8-DA4833F264AC}" srcOrd="0" destOrd="0" presId="urn:microsoft.com/office/officeart/2008/layout/LinedList"/>
    <dgm:cxn modelId="{84680FF9-DCBF-4F06-9834-258EA9009CAB}" type="presOf" srcId="{3BC28E81-44E0-4D3C-8B7A-B6B19A378585}" destId="{2C63EBCF-7702-4467-BC38-A7ED2A5A1F2E}" srcOrd="0" destOrd="0" presId="urn:microsoft.com/office/officeart/2008/layout/LinedList"/>
    <dgm:cxn modelId="{0F09FFFE-F327-482C-8FD6-AEF5C494C893}" type="presOf" srcId="{EB084DF6-F193-4F59-ABFB-0EF8530AD425}" destId="{932A29CD-1703-434D-982B-759DD33CBA72}" srcOrd="0" destOrd="0" presId="urn:microsoft.com/office/officeart/2008/layout/LinedList"/>
    <dgm:cxn modelId="{8AF70BE4-91C6-4EE1-B3DF-1E991870C847}" type="presParOf" srcId="{2C63EBCF-7702-4467-BC38-A7ED2A5A1F2E}" destId="{0B5E0B3A-F13A-4422-92E1-121C3182E102}" srcOrd="0" destOrd="0" presId="urn:microsoft.com/office/officeart/2008/layout/LinedList"/>
    <dgm:cxn modelId="{B9C016B2-C6CC-4560-A882-274DF134B4D7}" type="presParOf" srcId="{2C63EBCF-7702-4467-BC38-A7ED2A5A1F2E}" destId="{AB68D41F-10D6-484F-B64A-942543ADF511}" srcOrd="1" destOrd="0" presId="urn:microsoft.com/office/officeart/2008/layout/LinedList"/>
    <dgm:cxn modelId="{23A75C3A-291E-44F9-85B5-A2B6784D5CEA}" type="presParOf" srcId="{AB68D41F-10D6-484F-B64A-942543ADF511}" destId="{1ADD89CF-1A36-410C-A0CB-3CFE8CE39E9C}" srcOrd="0" destOrd="0" presId="urn:microsoft.com/office/officeart/2008/layout/LinedList"/>
    <dgm:cxn modelId="{5E609637-735D-4DC1-8EB9-FC7FD119B878}" type="presParOf" srcId="{AB68D41F-10D6-484F-B64A-942543ADF511}" destId="{A9B38A2C-41EE-41BB-A765-56B532701DD2}" srcOrd="1" destOrd="0" presId="urn:microsoft.com/office/officeart/2008/layout/LinedList"/>
    <dgm:cxn modelId="{3A175242-7A5D-4BDE-9DE1-34FD949EE330}" type="presParOf" srcId="{2C63EBCF-7702-4467-BC38-A7ED2A5A1F2E}" destId="{5C347F6A-6EB1-4DA2-BC8B-B356BA6E319F}" srcOrd="2" destOrd="0" presId="urn:microsoft.com/office/officeart/2008/layout/LinedList"/>
    <dgm:cxn modelId="{201B906C-3CE4-43DC-B68C-4943C5CCB581}" type="presParOf" srcId="{2C63EBCF-7702-4467-BC38-A7ED2A5A1F2E}" destId="{86F3CD8B-7A1C-4FA3-8395-9F125C81234A}" srcOrd="3" destOrd="0" presId="urn:microsoft.com/office/officeart/2008/layout/LinedList"/>
    <dgm:cxn modelId="{BE4C3D53-2E35-45D7-838C-1CD6AB4D31A3}" type="presParOf" srcId="{86F3CD8B-7A1C-4FA3-8395-9F125C81234A}" destId="{3B617748-DEEE-4E14-B15D-F5A35AA1EC60}" srcOrd="0" destOrd="0" presId="urn:microsoft.com/office/officeart/2008/layout/LinedList"/>
    <dgm:cxn modelId="{DFE15933-FDE0-4E8F-B2F5-D936FD746442}" type="presParOf" srcId="{86F3CD8B-7A1C-4FA3-8395-9F125C81234A}" destId="{2DFAC1A3-B58E-4014-A907-00FC0B9D5E8B}" srcOrd="1" destOrd="0" presId="urn:microsoft.com/office/officeart/2008/layout/LinedList"/>
    <dgm:cxn modelId="{283A7EFB-0558-437F-8DB6-9B27BF354DF8}" type="presParOf" srcId="{2C63EBCF-7702-4467-BC38-A7ED2A5A1F2E}" destId="{57B44790-1320-4BCC-8B77-9C6FD6672439}" srcOrd="4" destOrd="0" presId="urn:microsoft.com/office/officeart/2008/layout/LinedList"/>
    <dgm:cxn modelId="{1CF6EC8E-A6AE-46E7-8AAF-B40F3CB5734F}" type="presParOf" srcId="{2C63EBCF-7702-4467-BC38-A7ED2A5A1F2E}" destId="{06D0E88F-5ABF-4CF8-98A0-37CFB85F6B5A}" srcOrd="5" destOrd="0" presId="urn:microsoft.com/office/officeart/2008/layout/LinedList"/>
    <dgm:cxn modelId="{6EE739C2-B378-4399-9E59-FD69C8FDA13F}" type="presParOf" srcId="{06D0E88F-5ABF-4CF8-98A0-37CFB85F6B5A}" destId="{DE0911E2-23F4-4489-B209-8146929336FB}" srcOrd="0" destOrd="0" presId="urn:microsoft.com/office/officeart/2008/layout/LinedList"/>
    <dgm:cxn modelId="{E9D2CE06-47DA-4EF5-A28B-46E14458E999}" type="presParOf" srcId="{06D0E88F-5ABF-4CF8-98A0-37CFB85F6B5A}" destId="{BF28DEDC-36CC-42B6-B621-AA32F5C9117A}" srcOrd="1" destOrd="0" presId="urn:microsoft.com/office/officeart/2008/layout/LinedList"/>
    <dgm:cxn modelId="{7BB3FF0A-05FD-46A5-8AE4-DFEC720E9B3C}" type="presParOf" srcId="{2C63EBCF-7702-4467-BC38-A7ED2A5A1F2E}" destId="{23EA2BD7-8547-4008-8CE4-B25B23DEB051}" srcOrd="6" destOrd="0" presId="urn:microsoft.com/office/officeart/2008/layout/LinedList"/>
    <dgm:cxn modelId="{BEE3A0BE-DE49-4835-BC30-906DCFAD4341}" type="presParOf" srcId="{2C63EBCF-7702-4467-BC38-A7ED2A5A1F2E}" destId="{DBA477B9-0601-42DB-A2ED-FB5913D60F39}" srcOrd="7" destOrd="0" presId="urn:microsoft.com/office/officeart/2008/layout/LinedList"/>
    <dgm:cxn modelId="{7386C609-9975-4FED-A19E-A2FE37807B24}" type="presParOf" srcId="{DBA477B9-0601-42DB-A2ED-FB5913D60F39}" destId="{03E86B88-C96B-41D8-B4F8-DA4833F264AC}" srcOrd="0" destOrd="0" presId="urn:microsoft.com/office/officeart/2008/layout/LinedList"/>
    <dgm:cxn modelId="{AE52836A-E2D1-47BB-B611-DB77CB8AD42D}" type="presParOf" srcId="{DBA477B9-0601-42DB-A2ED-FB5913D60F39}" destId="{3121FEAD-4B61-43C0-9DA8-50ADF635E5B9}" srcOrd="1" destOrd="0" presId="urn:microsoft.com/office/officeart/2008/layout/LinedList"/>
    <dgm:cxn modelId="{72B245D5-7806-4C25-9060-40A070F38BCE}" type="presParOf" srcId="{2C63EBCF-7702-4467-BC38-A7ED2A5A1F2E}" destId="{C90AC5C9-FD3B-4B87-A982-9E3D37C53CD8}" srcOrd="8" destOrd="0" presId="urn:microsoft.com/office/officeart/2008/layout/LinedList"/>
    <dgm:cxn modelId="{336EA1D2-53DD-4881-9F06-66C77E7DDED7}" type="presParOf" srcId="{2C63EBCF-7702-4467-BC38-A7ED2A5A1F2E}" destId="{049FEA00-31EB-4D85-AD5C-AA390C9C213D}" srcOrd="9" destOrd="0" presId="urn:microsoft.com/office/officeart/2008/layout/LinedList"/>
    <dgm:cxn modelId="{128BC530-08E3-4EC1-9055-8BDB7AE18FD5}" type="presParOf" srcId="{049FEA00-31EB-4D85-AD5C-AA390C9C213D}" destId="{932A29CD-1703-434D-982B-759DD33CBA72}" srcOrd="0" destOrd="0" presId="urn:microsoft.com/office/officeart/2008/layout/LinedList"/>
    <dgm:cxn modelId="{B1B337DF-F494-4FB2-B10B-488F99C9925E}" type="presParOf" srcId="{049FEA00-31EB-4D85-AD5C-AA390C9C213D}" destId="{3E8C28B0-F9FD-4D51-B792-4A32631A1F25}" srcOrd="1" destOrd="0" presId="urn:microsoft.com/office/officeart/2008/layout/LinedList"/>
    <dgm:cxn modelId="{ED1C2BA7-489E-40B0-B0F1-3237B2CE461E}" type="presParOf" srcId="{2C63EBCF-7702-4467-BC38-A7ED2A5A1F2E}" destId="{101FCEEE-CBD2-4E7C-94C9-E3017D597BF0}" srcOrd="10" destOrd="0" presId="urn:microsoft.com/office/officeart/2008/layout/LinedList"/>
    <dgm:cxn modelId="{1F9A162F-D50D-482B-B91B-5ADD902B3A03}" type="presParOf" srcId="{2C63EBCF-7702-4467-BC38-A7ED2A5A1F2E}" destId="{466ECBE3-93A8-4A98-BFF7-036613537FA7}" srcOrd="11" destOrd="0" presId="urn:microsoft.com/office/officeart/2008/layout/LinedList"/>
    <dgm:cxn modelId="{5D9A0024-5052-4B84-A1C8-272ABA8A745B}" type="presParOf" srcId="{466ECBE3-93A8-4A98-BFF7-036613537FA7}" destId="{B96E8393-EEA5-4D95-B299-1A2BF43F9FAB}" srcOrd="0" destOrd="0" presId="urn:microsoft.com/office/officeart/2008/layout/LinedList"/>
    <dgm:cxn modelId="{CBBED290-F740-43BD-9D84-F30E2EE2845B}" type="presParOf" srcId="{466ECBE3-93A8-4A98-BFF7-036613537FA7}" destId="{50D0DC98-F507-4C72-B0C7-47CE2FE4C866}" srcOrd="1" destOrd="0" presId="urn:microsoft.com/office/officeart/2008/layout/LinedList"/>
    <dgm:cxn modelId="{311E8402-8DD9-4423-8971-C19962CFA766}" type="presParOf" srcId="{2C63EBCF-7702-4467-BC38-A7ED2A5A1F2E}" destId="{166E3BD6-D20E-4348-A01F-F405093F2498}" srcOrd="12" destOrd="0" presId="urn:microsoft.com/office/officeart/2008/layout/LinedList"/>
    <dgm:cxn modelId="{DDC6611B-3229-49A7-B258-B986D5469C1C}" type="presParOf" srcId="{2C63EBCF-7702-4467-BC38-A7ED2A5A1F2E}" destId="{4933BFF3-844A-446C-959D-A989035B8BE8}" srcOrd="13" destOrd="0" presId="urn:microsoft.com/office/officeart/2008/layout/LinedList"/>
    <dgm:cxn modelId="{A328B60E-3D1F-45C4-AC03-39CF882F91D9}" type="presParOf" srcId="{4933BFF3-844A-446C-959D-A989035B8BE8}" destId="{55041914-3228-4FA5-B3B2-12A71E5AD1A0}" srcOrd="0" destOrd="0" presId="urn:microsoft.com/office/officeart/2008/layout/LinedList"/>
    <dgm:cxn modelId="{C0A92251-E3F2-49B4-B1A8-05BC1B83CC6F}" type="presParOf" srcId="{4933BFF3-844A-446C-959D-A989035B8BE8}" destId="{CDE88921-5DD6-4191-8C20-40B2DFF3A670}" srcOrd="1" destOrd="0" presId="urn:microsoft.com/office/officeart/2008/layout/LinedList"/>
    <dgm:cxn modelId="{5ADA9D61-F2CB-44DF-AE01-641B6D7EF3A1}" type="presParOf" srcId="{2C63EBCF-7702-4467-BC38-A7ED2A5A1F2E}" destId="{EFE663F5-8E52-4751-845F-129DA8347986}" srcOrd="14" destOrd="0" presId="urn:microsoft.com/office/officeart/2008/layout/LinedList"/>
    <dgm:cxn modelId="{C34D42C7-649C-414E-B6D4-598709FF609A}" type="presParOf" srcId="{2C63EBCF-7702-4467-BC38-A7ED2A5A1F2E}" destId="{904C38D6-F617-4F81-AA06-0BD825BF88A9}" srcOrd="15" destOrd="0" presId="urn:microsoft.com/office/officeart/2008/layout/LinedList"/>
    <dgm:cxn modelId="{58E7A531-6868-4D43-9AE3-33388CAC6DD1}" type="presParOf" srcId="{904C38D6-F617-4F81-AA06-0BD825BF88A9}" destId="{6C7BCD11-DD2A-417E-86D8-32D98E8F4D74}" srcOrd="0" destOrd="0" presId="urn:microsoft.com/office/officeart/2008/layout/LinedList"/>
    <dgm:cxn modelId="{BC9AF39E-D1DE-4CC2-9155-C5A39E44B95A}" type="presParOf" srcId="{904C38D6-F617-4F81-AA06-0BD825BF88A9}" destId="{D7971574-8DFB-4755-A322-94BE4A7A8463}" srcOrd="1" destOrd="0" presId="urn:microsoft.com/office/officeart/2008/layout/LinedList"/>
    <dgm:cxn modelId="{7D5517CD-AE3F-4292-91BA-4C4B86105DB6}" type="presParOf" srcId="{2C63EBCF-7702-4467-BC38-A7ED2A5A1F2E}" destId="{AE3ABB7B-3EC5-44D7-A909-9E483D45F260}" srcOrd="16" destOrd="0" presId="urn:microsoft.com/office/officeart/2008/layout/LinedList"/>
    <dgm:cxn modelId="{448BC207-238F-465A-9AB6-CFBF75A12CD4}" type="presParOf" srcId="{2C63EBCF-7702-4467-BC38-A7ED2A5A1F2E}" destId="{26755BA9-D341-4A5E-B792-478ECD214AB1}" srcOrd="17" destOrd="0" presId="urn:microsoft.com/office/officeart/2008/layout/LinedList"/>
    <dgm:cxn modelId="{8B5593E2-C7D8-438E-B7EF-A3342FC89BB7}" type="presParOf" srcId="{26755BA9-D341-4A5E-B792-478ECD214AB1}" destId="{A0051A00-B9D5-4D5B-B677-A12BC5E76628}" srcOrd="0" destOrd="0" presId="urn:microsoft.com/office/officeart/2008/layout/LinedList"/>
    <dgm:cxn modelId="{4237FC91-760A-4D77-BA2A-AF164AA1C284}" type="presParOf" srcId="{26755BA9-D341-4A5E-B792-478ECD214AB1}" destId="{53F4AC1C-3FF5-465C-B4AF-4D4BF04D7C85}" srcOrd="1" destOrd="0" presId="urn:microsoft.com/office/officeart/2008/layout/LinedList"/>
    <dgm:cxn modelId="{4313BB4D-A622-4666-97E4-9C7BACA00260}" type="presParOf" srcId="{2C63EBCF-7702-4467-BC38-A7ED2A5A1F2E}" destId="{E0157D4A-95CC-4894-9020-54759FE55697}" srcOrd="18" destOrd="0" presId="urn:microsoft.com/office/officeart/2008/layout/LinedList"/>
    <dgm:cxn modelId="{09A77C0D-D95E-467F-88E9-E261ED69A39B}" type="presParOf" srcId="{2C63EBCF-7702-4467-BC38-A7ED2A5A1F2E}" destId="{4E4834A8-495F-4EAE-9127-7E5214122131}" srcOrd="19" destOrd="0" presId="urn:microsoft.com/office/officeart/2008/layout/LinedList"/>
    <dgm:cxn modelId="{F85CADBC-57FF-465B-9BE3-650C864E6DF9}" type="presParOf" srcId="{4E4834A8-495F-4EAE-9127-7E5214122131}" destId="{825FA63A-584F-4A5E-8AB4-84C8B539275A}" srcOrd="0" destOrd="0" presId="urn:microsoft.com/office/officeart/2008/layout/LinedList"/>
    <dgm:cxn modelId="{869E1A2F-EE40-418C-BE76-95293A383C90}" type="presParOf" srcId="{4E4834A8-495F-4EAE-9127-7E5214122131}" destId="{17E4B0C9-FD7C-4637-B968-BA020FECA7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46DF66-47BA-41A8-A996-48B7889363C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E42DB3-AA90-4212-913D-F765F6B7D1A2}">
      <dgm:prSet/>
      <dgm:spPr/>
      <dgm:t>
        <a:bodyPr/>
        <a:lstStyle/>
        <a:p>
          <a:r>
            <a:rPr lang="en-US" dirty="0"/>
            <a:t>2022 – Jeremiah Program</a:t>
          </a:r>
        </a:p>
      </dgm:t>
    </dgm:pt>
    <dgm:pt modelId="{B6EDE548-7C15-4B9F-8D8D-8A9BEC385ECF}" type="parTrans" cxnId="{52E4D182-C71B-4122-9FF2-733D2C29C09A}">
      <dgm:prSet/>
      <dgm:spPr/>
      <dgm:t>
        <a:bodyPr/>
        <a:lstStyle/>
        <a:p>
          <a:endParaRPr lang="en-US"/>
        </a:p>
      </dgm:t>
    </dgm:pt>
    <dgm:pt modelId="{EF04F9DE-04F7-4455-8FDD-AE9C68222C7E}" type="sibTrans" cxnId="{52E4D182-C71B-4122-9FF2-733D2C29C09A}">
      <dgm:prSet/>
      <dgm:spPr/>
      <dgm:t>
        <a:bodyPr/>
        <a:lstStyle/>
        <a:p>
          <a:endParaRPr lang="en-US"/>
        </a:p>
      </dgm:t>
    </dgm:pt>
    <dgm:pt modelId="{597CE87B-E16E-4307-BF43-6F8F5B8CC5FF}">
      <dgm:prSet/>
      <dgm:spPr/>
      <dgm:t>
        <a:bodyPr/>
        <a:lstStyle/>
        <a:p>
          <a:r>
            <a:rPr lang="en-US"/>
            <a:t>2021 – Community Violence Intervention Center</a:t>
          </a:r>
        </a:p>
      </dgm:t>
    </dgm:pt>
    <dgm:pt modelId="{B513D9BC-C27F-412C-86FC-54C631183B8F}" type="parTrans" cxnId="{8E853920-B6E6-4340-8393-111AAE4C4192}">
      <dgm:prSet/>
      <dgm:spPr/>
      <dgm:t>
        <a:bodyPr/>
        <a:lstStyle/>
        <a:p>
          <a:endParaRPr lang="en-US"/>
        </a:p>
      </dgm:t>
    </dgm:pt>
    <dgm:pt modelId="{89CA2AB9-98F9-4E38-BDA4-27156C35DA64}" type="sibTrans" cxnId="{8E853920-B6E6-4340-8393-111AAE4C4192}">
      <dgm:prSet/>
      <dgm:spPr/>
      <dgm:t>
        <a:bodyPr/>
        <a:lstStyle/>
        <a:p>
          <a:endParaRPr lang="en-US"/>
        </a:p>
      </dgm:t>
    </dgm:pt>
    <dgm:pt modelId="{8211F14B-3191-4153-8E80-5D65AED51673}">
      <dgm:prSet/>
      <dgm:spPr/>
      <dgm:t>
        <a:bodyPr/>
        <a:lstStyle/>
        <a:p>
          <a:r>
            <a:rPr lang="en-US"/>
            <a:t>2020 – Spectra Health </a:t>
          </a:r>
        </a:p>
      </dgm:t>
    </dgm:pt>
    <dgm:pt modelId="{3ED0C1B2-1021-42EB-B5E4-3F07474E4DAE}" type="parTrans" cxnId="{615F2EB5-6533-4422-8472-3DDF61BC142A}">
      <dgm:prSet/>
      <dgm:spPr/>
      <dgm:t>
        <a:bodyPr/>
        <a:lstStyle/>
        <a:p>
          <a:endParaRPr lang="en-US"/>
        </a:p>
      </dgm:t>
    </dgm:pt>
    <dgm:pt modelId="{1BD72F04-2A65-47BC-B0EB-D50DC6A9DD2A}" type="sibTrans" cxnId="{615F2EB5-6533-4422-8472-3DDF61BC142A}">
      <dgm:prSet/>
      <dgm:spPr/>
      <dgm:t>
        <a:bodyPr/>
        <a:lstStyle/>
        <a:p>
          <a:endParaRPr lang="en-US"/>
        </a:p>
      </dgm:t>
    </dgm:pt>
    <dgm:pt modelId="{CF640255-3A78-4816-9704-202EFC96B430}">
      <dgm:prSet/>
      <dgm:spPr/>
      <dgm:t>
        <a:bodyPr/>
        <a:lstStyle/>
        <a:p>
          <a:r>
            <a:rPr lang="en-US"/>
            <a:t>2019 – FirstLink's Suicide Follow Up Call Team</a:t>
          </a:r>
        </a:p>
      </dgm:t>
    </dgm:pt>
    <dgm:pt modelId="{EA92135D-E1A3-4FE8-BC80-443C625EDBAF}" type="parTrans" cxnId="{E064EBD7-96A4-4D50-ACC0-1C844F205551}">
      <dgm:prSet/>
      <dgm:spPr/>
      <dgm:t>
        <a:bodyPr/>
        <a:lstStyle/>
        <a:p>
          <a:endParaRPr lang="en-US"/>
        </a:p>
      </dgm:t>
    </dgm:pt>
    <dgm:pt modelId="{C005444C-5FCB-4ED1-B15A-5BEEBE3DF1CE}" type="sibTrans" cxnId="{E064EBD7-96A4-4D50-ACC0-1C844F205551}">
      <dgm:prSet/>
      <dgm:spPr/>
      <dgm:t>
        <a:bodyPr/>
        <a:lstStyle/>
        <a:p>
          <a:endParaRPr lang="en-US"/>
        </a:p>
      </dgm:t>
    </dgm:pt>
    <dgm:pt modelId="{96FE7D55-5F2A-465C-B03B-931512FBD53A}">
      <dgm:prSet/>
      <dgm:spPr/>
      <dgm:t>
        <a:bodyPr/>
        <a:lstStyle/>
        <a:p>
          <a:r>
            <a:rPr lang="en-US" dirty="0"/>
            <a:t>2018 – Fargo-Moorhead Coalition for Homeless Persons</a:t>
          </a:r>
        </a:p>
      </dgm:t>
    </dgm:pt>
    <dgm:pt modelId="{273CD41E-5EA6-4C33-A332-CDD2720756C0}" type="parTrans" cxnId="{4CE8DED4-058A-43E3-A637-AA75BBFAEC11}">
      <dgm:prSet/>
      <dgm:spPr/>
      <dgm:t>
        <a:bodyPr/>
        <a:lstStyle/>
        <a:p>
          <a:endParaRPr lang="en-US"/>
        </a:p>
      </dgm:t>
    </dgm:pt>
    <dgm:pt modelId="{48228D3A-D28B-4DAD-9442-64D78EE4BAE6}" type="sibTrans" cxnId="{4CE8DED4-058A-43E3-A637-AA75BBFAEC11}">
      <dgm:prSet/>
      <dgm:spPr/>
      <dgm:t>
        <a:bodyPr/>
        <a:lstStyle/>
        <a:p>
          <a:endParaRPr lang="en-US"/>
        </a:p>
      </dgm:t>
    </dgm:pt>
    <dgm:pt modelId="{84A5B1B1-4ABF-4694-862B-A9B3F7D5DDFE}">
      <dgm:prSet/>
      <dgm:spPr/>
      <dgm:t>
        <a:bodyPr/>
        <a:lstStyle/>
        <a:p>
          <a:r>
            <a:rPr lang="en-US"/>
            <a:t>2017 – Bismarck Parks and Recreation District</a:t>
          </a:r>
        </a:p>
      </dgm:t>
    </dgm:pt>
    <dgm:pt modelId="{2154C5C6-B1A3-4606-B278-16C654038585}" type="parTrans" cxnId="{E67EEF17-724C-486A-BD77-552C82D0310F}">
      <dgm:prSet/>
      <dgm:spPr/>
      <dgm:t>
        <a:bodyPr/>
        <a:lstStyle/>
        <a:p>
          <a:endParaRPr lang="en-US"/>
        </a:p>
      </dgm:t>
    </dgm:pt>
    <dgm:pt modelId="{23912CF8-4045-4EFE-95E1-3950AA694C2C}" type="sibTrans" cxnId="{E67EEF17-724C-486A-BD77-552C82D0310F}">
      <dgm:prSet/>
      <dgm:spPr/>
      <dgm:t>
        <a:bodyPr/>
        <a:lstStyle/>
        <a:p>
          <a:endParaRPr lang="en-US"/>
        </a:p>
      </dgm:t>
    </dgm:pt>
    <dgm:pt modelId="{9210AE09-C689-49C3-8A29-B4B1B0A13027}">
      <dgm:prSet/>
      <dgm:spPr/>
      <dgm:t>
        <a:bodyPr/>
        <a:lstStyle/>
        <a:p>
          <a:r>
            <a:rPr lang="en-US"/>
            <a:t>2016 – Nonprofit Business Alliance</a:t>
          </a:r>
        </a:p>
      </dgm:t>
    </dgm:pt>
    <dgm:pt modelId="{20A635C9-9D2E-4E90-9E88-F09B21ED334F}" type="parTrans" cxnId="{CAF07787-DE47-447A-884A-947B31A585C5}">
      <dgm:prSet/>
      <dgm:spPr/>
      <dgm:t>
        <a:bodyPr/>
        <a:lstStyle/>
        <a:p>
          <a:endParaRPr lang="en-US"/>
        </a:p>
      </dgm:t>
    </dgm:pt>
    <dgm:pt modelId="{717BC41C-2BAD-4566-87E9-9DB73CAE9676}" type="sibTrans" cxnId="{CAF07787-DE47-447A-884A-947B31A585C5}">
      <dgm:prSet/>
      <dgm:spPr/>
      <dgm:t>
        <a:bodyPr/>
        <a:lstStyle/>
        <a:p>
          <a:endParaRPr lang="en-US"/>
        </a:p>
      </dgm:t>
    </dgm:pt>
    <dgm:pt modelId="{61D3946A-3EAF-46E3-8822-CD95F1CD09DE}">
      <dgm:prSet/>
      <dgm:spPr/>
      <dgm:t>
        <a:bodyPr/>
        <a:lstStyle/>
        <a:p>
          <a:r>
            <a:rPr lang="en-US"/>
            <a:t>2015 – FUSE North Dakota</a:t>
          </a:r>
        </a:p>
      </dgm:t>
    </dgm:pt>
    <dgm:pt modelId="{AFCD90EF-DA6B-4C7D-9A80-A2033B587614}" type="parTrans" cxnId="{83928BAA-7BC1-490F-9487-29616EC236C0}">
      <dgm:prSet/>
      <dgm:spPr/>
      <dgm:t>
        <a:bodyPr/>
        <a:lstStyle/>
        <a:p>
          <a:endParaRPr lang="en-US"/>
        </a:p>
      </dgm:t>
    </dgm:pt>
    <dgm:pt modelId="{58ABD368-22A2-47A7-A75D-00A38F6C9D06}" type="sibTrans" cxnId="{83928BAA-7BC1-490F-9487-29616EC236C0}">
      <dgm:prSet/>
      <dgm:spPr/>
      <dgm:t>
        <a:bodyPr/>
        <a:lstStyle/>
        <a:p>
          <a:endParaRPr lang="en-US"/>
        </a:p>
      </dgm:t>
    </dgm:pt>
    <dgm:pt modelId="{B3768339-8FD3-44AA-9BF3-B80CB4B21795}">
      <dgm:prSet/>
      <dgm:spPr/>
      <dgm:t>
        <a:bodyPr/>
        <a:lstStyle/>
        <a:p>
          <a:r>
            <a:rPr lang="en-US"/>
            <a:t>2014 – Lutheran Social Services of North Dakota </a:t>
          </a:r>
        </a:p>
      </dgm:t>
    </dgm:pt>
    <dgm:pt modelId="{13E59A86-83BC-4DAE-8455-B55332855726}" type="parTrans" cxnId="{55716704-7E83-44A9-9138-E61CCBF11B91}">
      <dgm:prSet/>
      <dgm:spPr/>
      <dgm:t>
        <a:bodyPr/>
        <a:lstStyle/>
        <a:p>
          <a:endParaRPr lang="en-US"/>
        </a:p>
      </dgm:t>
    </dgm:pt>
    <dgm:pt modelId="{EE931628-30BE-485A-92EC-815325982D15}" type="sibTrans" cxnId="{55716704-7E83-44A9-9138-E61CCBF11B91}">
      <dgm:prSet/>
      <dgm:spPr/>
      <dgm:t>
        <a:bodyPr/>
        <a:lstStyle/>
        <a:p>
          <a:endParaRPr lang="en-US"/>
        </a:p>
      </dgm:t>
    </dgm:pt>
    <dgm:pt modelId="{A0AE0AB3-F83C-467E-8E22-F63A9154943F}">
      <dgm:prSet/>
      <dgm:spPr/>
      <dgm:t>
        <a:bodyPr/>
        <a:lstStyle/>
        <a:p>
          <a:r>
            <a:rPr lang="en-US"/>
            <a:t>2013 – Marathon Oil Company</a:t>
          </a:r>
        </a:p>
      </dgm:t>
    </dgm:pt>
    <dgm:pt modelId="{13AEC90A-1EB3-4EE4-80DE-C25905AFFC7D}" type="parTrans" cxnId="{056D9A59-59B7-4C34-8FD9-55C859F0F7C0}">
      <dgm:prSet/>
      <dgm:spPr/>
      <dgm:t>
        <a:bodyPr/>
        <a:lstStyle/>
        <a:p>
          <a:endParaRPr lang="en-US"/>
        </a:p>
      </dgm:t>
    </dgm:pt>
    <dgm:pt modelId="{03223352-9864-4E42-A274-BB62FC9E5CDD}" type="sibTrans" cxnId="{056D9A59-59B7-4C34-8FD9-55C859F0F7C0}">
      <dgm:prSet/>
      <dgm:spPr/>
      <dgm:t>
        <a:bodyPr/>
        <a:lstStyle/>
        <a:p>
          <a:endParaRPr lang="en-US"/>
        </a:p>
      </dgm:t>
    </dgm:pt>
    <dgm:pt modelId="{3C4C405F-4E33-44B1-85E5-156A98E18DFF}">
      <dgm:prSet/>
      <dgm:spPr/>
      <dgm:t>
        <a:bodyPr/>
        <a:lstStyle/>
        <a:p>
          <a:r>
            <a:rPr lang="en-US" dirty="0"/>
            <a:t>2023 – Community Foundation of Grand Forks, East Grand Forks &amp; Region</a:t>
          </a:r>
        </a:p>
      </dgm:t>
    </dgm:pt>
    <dgm:pt modelId="{6EB61215-3CE2-44B5-B690-05D116EDFA52}" type="parTrans" cxnId="{14DB2961-0F43-47DB-92FB-B7463D54D065}">
      <dgm:prSet/>
      <dgm:spPr/>
      <dgm:t>
        <a:bodyPr/>
        <a:lstStyle/>
        <a:p>
          <a:endParaRPr lang="en-US"/>
        </a:p>
      </dgm:t>
    </dgm:pt>
    <dgm:pt modelId="{6C11B9D7-A020-4B7E-A378-DFC531241E35}" type="sibTrans" cxnId="{14DB2961-0F43-47DB-92FB-B7463D54D065}">
      <dgm:prSet/>
      <dgm:spPr/>
      <dgm:t>
        <a:bodyPr/>
        <a:lstStyle/>
        <a:p>
          <a:endParaRPr lang="en-US"/>
        </a:p>
      </dgm:t>
    </dgm:pt>
    <dgm:pt modelId="{2EEC9DB2-F813-447C-98DF-B1ADABF2F00A}" type="pres">
      <dgm:prSet presAssocID="{0046DF66-47BA-41A8-A996-48B7889363C6}" presName="vert0" presStyleCnt="0">
        <dgm:presLayoutVars>
          <dgm:dir/>
          <dgm:animOne val="branch"/>
          <dgm:animLvl val="lvl"/>
        </dgm:presLayoutVars>
      </dgm:prSet>
      <dgm:spPr/>
    </dgm:pt>
    <dgm:pt modelId="{A85D304A-7724-4E31-B1FE-75EA98088523}" type="pres">
      <dgm:prSet presAssocID="{3C4C405F-4E33-44B1-85E5-156A98E18DFF}" presName="thickLine" presStyleLbl="alignNode1" presStyleIdx="0" presStyleCnt="11"/>
      <dgm:spPr/>
    </dgm:pt>
    <dgm:pt modelId="{8244F010-30D4-4458-BA3A-C946A1966A34}" type="pres">
      <dgm:prSet presAssocID="{3C4C405F-4E33-44B1-85E5-156A98E18DFF}" presName="horz1" presStyleCnt="0"/>
      <dgm:spPr/>
    </dgm:pt>
    <dgm:pt modelId="{485C838E-91FF-49A0-BC0E-541CE93EB85E}" type="pres">
      <dgm:prSet presAssocID="{3C4C405F-4E33-44B1-85E5-156A98E18DFF}" presName="tx1" presStyleLbl="revTx" presStyleIdx="0" presStyleCnt="11"/>
      <dgm:spPr/>
    </dgm:pt>
    <dgm:pt modelId="{F894D7BB-CBBC-47AA-91E7-BDD09267E4F0}" type="pres">
      <dgm:prSet presAssocID="{3C4C405F-4E33-44B1-85E5-156A98E18DFF}" presName="vert1" presStyleCnt="0"/>
      <dgm:spPr/>
    </dgm:pt>
    <dgm:pt modelId="{E187E135-3036-41FC-821D-65363341AE17}" type="pres">
      <dgm:prSet presAssocID="{CEE42DB3-AA90-4212-913D-F765F6B7D1A2}" presName="thickLine" presStyleLbl="alignNode1" presStyleIdx="1" presStyleCnt="11"/>
      <dgm:spPr/>
    </dgm:pt>
    <dgm:pt modelId="{A1FF61AB-2DDE-4F59-BA5B-287513ADA076}" type="pres">
      <dgm:prSet presAssocID="{CEE42DB3-AA90-4212-913D-F765F6B7D1A2}" presName="horz1" presStyleCnt="0"/>
      <dgm:spPr/>
    </dgm:pt>
    <dgm:pt modelId="{F4278833-5241-41FB-A75A-1F17B6F064E8}" type="pres">
      <dgm:prSet presAssocID="{CEE42DB3-AA90-4212-913D-F765F6B7D1A2}" presName="tx1" presStyleLbl="revTx" presStyleIdx="1" presStyleCnt="11"/>
      <dgm:spPr/>
    </dgm:pt>
    <dgm:pt modelId="{ED95CC91-F049-42DD-A9CE-BB926BD6489C}" type="pres">
      <dgm:prSet presAssocID="{CEE42DB3-AA90-4212-913D-F765F6B7D1A2}" presName="vert1" presStyleCnt="0"/>
      <dgm:spPr/>
    </dgm:pt>
    <dgm:pt modelId="{DF97A2D3-BAE1-4598-8868-AFBC460791AF}" type="pres">
      <dgm:prSet presAssocID="{597CE87B-E16E-4307-BF43-6F8F5B8CC5FF}" presName="thickLine" presStyleLbl="alignNode1" presStyleIdx="2" presStyleCnt="11"/>
      <dgm:spPr/>
    </dgm:pt>
    <dgm:pt modelId="{2EC9E091-797B-4976-BCDC-64C3B0A89967}" type="pres">
      <dgm:prSet presAssocID="{597CE87B-E16E-4307-BF43-6F8F5B8CC5FF}" presName="horz1" presStyleCnt="0"/>
      <dgm:spPr/>
    </dgm:pt>
    <dgm:pt modelId="{3F771256-3BC9-4F5F-8606-7149838A53A8}" type="pres">
      <dgm:prSet presAssocID="{597CE87B-E16E-4307-BF43-6F8F5B8CC5FF}" presName="tx1" presStyleLbl="revTx" presStyleIdx="2" presStyleCnt="11"/>
      <dgm:spPr/>
    </dgm:pt>
    <dgm:pt modelId="{A2E1B587-A74D-4A82-A812-2AD96F218F9B}" type="pres">
      <dgm:prSet presAssocID="{597CE87B-E16E-4307-BF43-6F8F5B8CC5FF}" presName="vert1" presStyleCnt="0"/>
      <dgm:spPr/>
    </dgm:pt>
    <dgm:pt modelId="{C3A8E00B-73F4-4000-BD3A-C965CE58A053}" type="pres">
      <dgm:prSet presAssocID="{8211F14B-3191-4153-8E80-5D65AED51673}" presName="thickLine" presStyleLbl="alignNode1" presStyleIdx="3" presStyleCnt="11"/>
      <dgm:spPr/>
    </dgm:pt>
    <dgm:pt modelId="{1E2E26B5-557A-49EE-930B-B0D2D326DBE8}" type="pres">
      <dgm:prSet presAssocID="{8211F14B-3191-4153-8E80-5D65AED51673}" presName="horz1" presStyleCnt="0"/>
      <dgm:spPr/>
    </dgm:pt>
    <dgm:pt modelId="{0C47375D-F2B7-4B7D-B3F3-2D7811D275ED}" type="pres">
      <dgm:prSet presAssocID="{8211F14B-3191-4153-8E80-5D65AED51673}" presName="tx1" presStyleLbl="revTx" presStyleIdx="3" presStyleCnt="11"/>
      <dgm:spPr/>
    </dgm:pt>
    <dgm:pt modelId="{2EB35D6E-8459-4B0D-9CF9-EE39D0B8B928}" type="pres">
      <dgm:prSet presAssocID="{8211F14B-3191-4153-8E80-5D65AED51673}" presName="vert1" presStyleCnt="0"/>
      <dgm:spPr/>
    </dgm:pt>
    <dgm:pt modelId="{2084DE73-007E-4D17-B23B-EF690F8B2662}" type="pres">
      <dgm:prSet presAssocID="{CF640255-3A78-4816-9704-202EFC96B430}" presName="thickLine" presStyleLbl="alignNode1" presStyleIdx="4" presStyleCnt="11"/>
      <dgm:spPr/>
    </dgm:pt>
    <dgm:pt modelId="{39605993-D3B6-4A12-8AC2-7C902E869F75}" type="pres">
      <dgm:prSet presAssocID="{CF640255-3A78-4816-9704-202EFC96B430}" presName="horz1" presStyleCnt="0"/>
      <dgm:spPr/>
    </dgm:pt>
    <dgm:pt modelId="{8B1611D6-EB3D-45E0-B877-88F4C6FD4100}" type="pres">
      <dgm:prSet presAssocID="{CF640255-3A78-4816-9704-202EFC96B430}" presName="tx1" presStyleLbl="revTx" presStyleIdx="4" presStyleCnt="11"/>
      <dgm:spPr/>
    </dgm:pt>
    <dgm:pt modelId="{B726CEED-70AC-48B3-BAE7-8E190DAF473B}" type="pres">
      <dgm:prSet presAssocID="{CF640255-3A78-4816-9704-202EFC96B430}" presName="vert1" presStyleCnt="0"/>
      <dgm:spPr/>
    </dgm:pt>
    <dgm:pt modelId="{C9E505FE-036E-4269-A996-9F64D3A35FDE}" type="pres">
      <dgm:prSet presAssocID="{96FE7D55-5F2A-465C-B03B-931512FBD53A}" presName="thickLine" presStyleLbl="alignNode1" presStyleIdx="5" presStyleCnt="11"/>
      <dgm:spPr/>
    </dgm:pt>
    <dgm:pt modelId="{494B4C62-49BD-495E-B2DA-53C9D79C556D}" type="pres">
      <dgm:prSet presAssocID="{96FE7D55-5F2A-465C-B03B-931512FBD53A}" presName="horz1" presStyleCnt="0"/>
      <dgm:spPr/>
    </dgm:pt>
    <dgm:pt modelId="{F59B068A-A5A4-424E-B030-E7A1D2609295}" type="pres">
      <dgm:prSet presAssocID="{96FE7D55-5F2A-465C-B03B-931512FBD53A}" presName="tx1" presStyleLbl="revTx" presStyleIdx="5" presStyleCnt="11"/>
      <dgm:spPr/>
    </dgm:pt>
    <dgm:pt modelId="{150FD770-E837-475C-B8E8-1140B5FE6A56}" type="pres">
      <dgm:prSet presAssocID="{96FE7D55-5F2A-465C-B03B-931512FBD53A}" presName="vert1" presStyleCnt="0"/>
      <dgm:spPr/>
    </dgm:pt>
    <dgm:pt modelId="{C59BA97F-33B5-41C4-9169-5CF9F3DD8D45}" type="pres">
      <dgm:prSet presAssocID="{84A5B1B1-4ABF-4694-862B-A9B3F7D5DDFE}" presName="thickLine" presStyleLbl="alignNode1" presStyleIdx="6" presStyleCnt="11"/>
      <dgm:spPr/>
    </dgm:pt>
    <dgm:pt modelId="{34FB63D0-421D-4DD8-941A-FF70F3A5B6D1}" type="pres">
      <dgm:prSet presAssocID="{84A5B1B1-4ABF-4694-862B-A9B3F7D5DDFE}" presName="horz1" presStyleCnt="0"/>
      <dgm:spPr/>
    </dgm:pt>
    <dgm:pt modelId="{B250995A-0579-4627-A179-0E782C2DCF2B}" type="pres">
      <dgm:prSet presAssocID="{84A5B1B1-4ABF-4694-862B-A9B3F7D5DDFE}" presName="tx1" presStyleLbl="revTx" presStyleIdx="6" presStyleCnt="11"/>
      <dgm:spPr/>
    </dgm:pt>
    <dgm:pt modelId="{CF7FDD2F-4C4E-4A54-B973-8F2642B8B9DD}" type="pres">
      <dgm:prSet presAssocID="{84A5B1B1-4ABF-4694-862B-A9B3F7D5DDFE}" presName="vert1" presStyleCnt="0"/>
      <dgm:spPr/>
    </dgm:pt>
    <dgm:pt modelId="{E6EA2771-12C6-4480-8279-517390F95C36}" type="pres">
      <dgm:prSet presAssocID="{9210AE09-C689-49C3-8A29-B4B1B0A13027}" presName="thickLine" presStyleLbl="alignNode1" presStyleIdx="7" presStyleCnt="11"/>
      <dgm:spPr/>
    </dgm:pt>
    <dgm:pt modelId="{2960740D-E3A7-4B08-8B07-582D45B641E3}" type="pres">
      <dgm:prSet presAssocID="{9210AE09-C689-49C3-8A29-B4B1B0A13027}" presName="horz1" presStyleCnt="0"/>
      <dgm:spPr/>
    </dgm:pt>
    <dgm:pt modelId="{487B0FE3-BC08-4794-8E37-E8BE55595D60}" type="pres">
      <dgm:prSet presAssocID="{9210AE09-C689-49C3-8A29-B4B1B0A13027}" presName="tx1" presStyleLbl="revTx" presStyleIdx="7" presStyleCnt="11"/>
      <dgm:spPr/>
    </dgm:pt>
    <dgm:pt modelId="{F32FCF35-5320-409F-AF40-7D595B68E56C}" type="pres">
      <dgm:prSet presAssocID="{9210AE09-C689-49C3-8A29-B4B1B0A13027}" presName="vert1" presStyleCnt="0"/>
      <dgm:spPr/>
    </dgm:pt>
    <dgm:pt modelId="{659B9DB1-5849-4B3D-B841-040CED79258D}" type="pres">
      <dgm:prSet presAssocID="{61D3946A-3EAF-46E3-8822-CD95F1CD09DE}" presName="thickLine" presStyleLbl="alignNode1" presStyleIdx="8" presStyleCnt="11"/>
      <dgm:spPr/>
    </dgm:pt>
    <dgm:pt modelId="{6391CB4B-8F78-4908-9603-6A40A011014F}" type="pres">
      <dgm:prSet presAssocID="{61D3946A-3EAF-46E3-8822-CD95F1CD09DE}" presName="horz1" presStyleCnt="0"/>
      <dgm:spPr/>
    </dgm:pt>
    <dgm:pt modelId="{E3D77586-C289-4FE5-A629-9ED0F089E2AB}" type="pres">
      <dgm:prSet presAssocID="{61D3946A-3EAF-46E3-8822-CD95F1CD09DE}" presName="tx1" presStyleLbl="revTx" presStyleIdx="8" presStyleCnt="11"/>
      <dgm:spPr/>
    </dgm:pt>
    <dgm:pt modelId="{461154A4-D75F-440A-B746-54D19EFD3639}" type="pres">
      <dgm:prSet presAssocID="{61D3946A-3EAF-46E3-8822-CD95F1CD09DE}" presName="vert1" presStyleCnt="0"/>
      <dgm:spPr/>
    </dgm:pt>
    <dgm:pt modelId="{7992CDD2-7753-4B4D-8D09-A3D6C8870A8E}" type="pres">
      <dgm:prSet presAssocID="{B3768339-8FD3-44AA-9BF3-B80CB4B21795}" presName="thickLine" presStyleLbl="alignNode1" presStyleIdx="9" presStyleCnt="11"/>
      <dgm:spPr/>
    </dgm:pt>
    <dgm:pt modelId="{D192844E-5FE2-426C-B816-0D24EA69E1C3}" type="pres">
      <dgm:prSet presAssocID="{B3768339-8FD3-44AA-9BF3-B80CB4B21795}" presName="horz1" presStyleCnt="0"/>
      <dgm:spPr/>
    </dgm:pt>
    <dgm:pt modelId="{E2F0951A-3704-4D13-AEF6-8A8D258C0832}" type="pres">
      <dgm:prSet presAssocID="{B3768339-8FD3-44AA-9BF3-B80CB4B21795}" presName="tx1" presStyleLbl="revTx" presStyleIdx="9" presStyleCnt="11"/>
      <dgm:spPr/>
    </dgm:pt>
    <dgm:pt modelId="{254550F7-2584-49BB-A673-338924D5A608}" type="pres">
      <dgm:prSet presAssocID="{B3768339-8FD3-44AA-9BF3-B80CB4B21795}" presName="vert1" presStyleCnt="0"/>
      <dgm:spPr/>
    </dgm:pt>
    <dgm:pt modelId="{ED300D7F-B6CC-4892-AF55-A020BA88C971}" type="pres">
      <dgm:prSet presAssocID="{A0AE0AB3-F83C-467E-8E22-F63A9154943F}" presName="thickLine" presStyleLbl="alignNode1" presStyleIdx="10" presStyleCnt="11"/>
      <dgm:spPr/>
    </dgm:pt>
    <dgm:pt modelId="{F905944D-41B5-4063-A775-86B64E09509C}" type="pres">
      <dgm:prSet presAssocID="{A0AE0AB3-F83C-467E-8E22-F63A9154943F}" presName="horz1" presStyleCnt="0"/>
      <dgm:spPr/>
    </dgm:pt>
    <dgm:pt modelId="{12EAB9B6-A419-4D3E-817E-3CE503EEE7CB}" type="pres">
      <dgm:prSet presAssocID="{A0AE0AB3-F83C-467E-8E22-F63A9154943F}" presName="tx1" presStyleLbl="revTx" presStyleIdx="10" presStyleCnt="11"/>
      <dgm:spPr/>
    </dgm:pt>
    <dgm:pt modelId="{9267839E-A637-42D8-AEAE-445EE39F83F2}" type="pres">
      <dgm:prSet presAssocID="{A0AE0AB3-F83C-467E-8E22-F63A9154943F}" presName="vert1" presStyleCnt="0"/>
      <dgm:spPr/>
    </dgm:pt>
  </dgm:ptLst>
  <dgm:cxnLst>
    <dgm:cxn modelId="{55716704-7E83-44A9-9138-E61CCBF11B91}" srcId="{0046DF66-47BA-41A8-A996-48B7889363C6}" destId="{B3768339-8FD3-44AA-9BF3-B80CB4B21795}" srcOrd="9" destOrd="0" parTransId="{13E59A86-83BC-4DAE-8455-B55332855726}" sibTransId="{EE931628-30BE-485A-92EC-815325982D15}"/>
    <dgm:cxn modelId="{C7A43405-BB22-4342-8D37-DFBE27D0BE06}" type="presOf" srcId="{9210AE09-C689-49C3-8A29-B4B1B0A13027}" destId="{487B0FE3-BC08-4794-8E37-E8BE55595D60}" srcOrd="0" destOrd="0" presId="urn:microsoft.com/office/officeart/2008/layout/LinedList"/>
    <dgm:cxn modelId="{A0289B0C-3F90-417B-9491-D5F28FFE73A7}" type="presOf" srcId="{B3768339-8FD3-44AA-9BF3-B80CB4B21795}" destId="{E2F0951A-3704-4D13-AEF6-8A8D258C0832}" srcOrd="0" destOrd="0" presId="urn:microsoft.com/office/officeart/2008/layout/LinedList"/>
    <dgm:cxn modelId="{A1A3B70E-99AC-4EBA-826C-F549B5C98D47}" type="presOf" srcId="{61D3946A-3EAF-46E3-8822-CD95F1CD09DE}" destId="{E3D77586-C289-4FE5-A629-9ED0F089E2AB}" srcOrd="0" destOrd="0" presId="urn:microsoft.com/office/officeart/2008/layout/LinedList"/>
    <dgm:cxn modelId="{E67EEF17-724C-486A-BD77-552C82D0310F}" srcId="{0046DF66-47BA-41A8-A996-48B7889363C6}" destId="{84A5B1B1-4ABF-4694-862B-A9B3F7D5DDFE}" srcOrd="6" destOrd="0" parTransId="{2154C5C6-B1A3-4606-B278-16C654038585}" sibTransId="{23912CF8-4045-4EFE-95E1-3950AA694C2C}"/>
    <dgm:cxn modelId="{FF6F811C-17EC-4649-9C7B-11DDFF3F45E1}" type="presOf" srcId="{0046DF66-47BA-41A8-A996-48B7889363C6}" destId="{2EEC9DB2-F813-447C-98DF-B1ADABF2F00A}" srcOrd="0" destOrd="0" presId="urn:microsoft.com/office/officeart/2008/layout/LinedList"/>
    <dgm:cxn modelId="{8E853920-B6E6-4340-8393-111AAE4C4192}" srcId="{0046DF66-47BA-41A8-A996-48B7889363C6}" destId="{597CE87B-E16E-4307-BF43-6F8F5B8CC5FF}" srcOrd="2" destOrd="0" parTransId="{B513D9BC-C27F-412C-86FC-54C631183B8F}" sibTransId="{89CA2AB9-98F9-4E38-BDA4-27156C35DA64}"/>
    <dgm:cxn modelId="{AC814020-F235-4049-BAF7-88894F305702}" type="presOf" srcId="{CF640255-3A78-4816-9704-202EFC96B430}" destId="{8B1611D6-EB3D-45E0-B877-88F4C6FD4100}" srcOrd="0" destOrd="0" presId="urn:microsoft.com/office/officeart/2008/layout/LinedList"/>
    <dgm:cxn modelId="{30B8992B-8AF5-4739-B216-F9EC6053680D}" type="presOf" srcId="{84A5B1B1-4ABF-4694-862B-A9B3F7D5DDFE}" destId="{B250995A-0579-4627-A179-0E782C2DCF2B}" srcOrd="0" destOrd="0" presId="urn:microsoft.com/office/officeart/2008/layout/LinedList"/>
    <dgm:cxn modelId="{1125A334-1ECE-40C6-AC78-73FB3296D30B}" type="presOf" srcId="{96FE7D55-5F2A-465C-B03B-931512FBD53A}" destId="{F59B068A-A5A4-424E-B030-E7A1D2609295}" srcOrd="0" destOrd="0" presId="urn:microsoft.com/office/officeart/2008/layout/LinedList"/>
    <dgm:cxn modelId="{14DB2961-0F43-47DB-92FB-B7463D54D065}" srcId="{0046DF66-47BA-41A8-A996-48B7889363C6}" destId="{3C4C405F-4E33-44B1-85E5-156A98E18DFF}" srcOrd="0" destOrd="0" parTransId="{6EB61215-3CE2-44B5-B690-05D116EDFA52}" sibTransId="{6C11B9D7-A020-4B7E-A378-DFC531241E35}"/>
    <dgm:cxn modelId="{056D9A59-59B7-4C34-8FD9-55C859F0F7C0}" srcId="{0046DF66-47BA-41A8-A996-48B7889363C6}" destId="{A0AE0AB3-F83C-467E-8E22-F63A9154943F}" srcOrd="10" destOrd="0" parTransId="{13AEC90A-1EB3-4EE4-80DE-C25905AFFC7D}" sibTransId="{03223352-9864-4E42-A274-BB62FC9E5CDD}"/>
    <dgm:cxn modelId="{892CD15A-B7DE-452B-85C1-5B5BD936B8F9}" type="presOf" srcId="{8211F14B-3191-4153-8E80-5D65AED51673}" destId="{0C47375D-F2B7-4B7D-B3F3-2D7811D275ED}" srcOrd="0" destOrd="0" presId="urn:microsoft.com/office/officeart/2008/layout/LinedList"/>
    <dgm:cxn modelId="{2734D57B-713F-4AE2-A838-F7859F2F8AA4}" type="presOf" srcId="{597CE87B-E16E-4307-BF43-6F8F5B8CC5FF}" destId="{3F771256-3BC9-4F5F-8606-7149838A53A8}" srcOrd="0" destOrd="0" presId="urn:microsoft.com/office/officeart/2008/layout/LinedList"/>
    <dgm:cxn modelId="{52E4D182-C71B-4122-9FF2-733D2C29C09A}" srcId="{0046DF66-47BA-41A8-A996-48B7889363C6}" destId="{CEE42DB3-AA90-4212-913D-F765F6B7D1A2}" srcOrd="1" destOrd="0" parTransId="{B6EDE548-7C15-4B9F-8D8D-8A9BEC385ECF}" sibTransId="{EF04F9DE-04F7-4455-8FDD-AE9C68222C7E}"/>
    <dgm:cxn modelId="{CAF07787-DE47-447A-884A-947B31A585C5}" srcId="{0046DF66-47BA-41A8-A996-48B7889363C6}" destId="{9210AE09-C689-49C3-8A29-B4B1B0A13027}" srcOrd="7" destOrd="0" parTransId="{20A635C9-9D2E-4E90-9E88-F09B21ED334F}" sibTransId="{717BC41C-2BAD-4566-87E9-9DB73CAE9676}"/>
    <dgm:cxn modelId="{83928BAA-7BC1-490F-9487-29616EC236C0}" srcId="{0046DF66-47BA-41A8-A996-48B7889363C6}" destId="{61D3946A-3EAF-46E3-8822-CD95F1CD09DE}" srcOrd="8" destOrd="0" parTransId="{AFCD90EF-DA6B-4C7D-9A80-A2033B587614}" sibTransId="{58ABD368-22A2-47A7-A75D-00A38F6C9D06}"/>
    <dgm:cxn modelId="{712F0CB4-4020-4696-88A6-F8B6FDD7A4DE}" type="presOf" srcId="{A0AE0AB3-F83C-467E-8E22-F63A9154943F}" destId="{12EAB9B6-A419-4D3E-817E-3CE503EEE7CB}" srcOrd="0" destOrd="0" presId="urn:microsoft.com/office/officeart/2008/layout/LinedList"/>
    <dgm:cxn modelId="{615F2EB5-6533-4422-8472-3DDF61BC142A}" srcId="{0046DF66-47BA-41A8-A996-48B7889363C6}" destId="{8211F14B-3191-4153-8E80-5D65AED51673}" srcOrd="3" destOrd="0" parTransId="{3ED0C1B2-1021-42EB-B5E4-3F07474E4DAE}" sibTransId="{1BD72F04-2A65-47BC-B0EB-D50DC6A9DD2A}"/>
    <dgm:cxn modelId="{D59529BC-9915-4D2D-9023-38A5E1203DAF}" type="presOf" srcId="{3C4C405F-4E33-44B1-85E5-156A98E18DFF}" destId="{485C838E-91FF-49A0-BC0E-541CE93EB85E}" srcOrd="0" destOrd="0" presId="urn:microsoft.com/office/officeart/2008/layout/LinedList"/>
    <dgm:cxn modelId="{2C1222D0-B903-4442-871D-4C2008A4AFB9}" type="presOf" srcId="{CEE42DB3-AA90-4212-913D-F765F6B7D1A2}" destId="{F4278833-5241-41FB-A75A-1F17B6F064E8}" srcOrd="0" destOrd="0" presId="urn:microsoft.com/office/officeart/2008/layout/LinedList"/>
    <dgm:cxn modelId="{4CE8DED4-058A-43E3-A637-AA75BBFAEC11}" srcId="{0046DF66-47BA-41A8-A996-48B7889363C6}" destId="{96FE7D55-5F2A-465C-B03B-931512FBD53A}" srcOrd="5" destOrd="0" parTransId="{273CD41E-5EA6-4C33-A332-CDD2720756C0}" sibTransId="{48228D3A-D28B-4DAD-9442-64D78EE4BAE6}"/>
    <dgm:cxn modelId="{E064EBD7-96A4-4D50-ACC0-1C844F205551}" srcId="{0046DF66-47BA-41A8-A996-48B7889363C6}" destId="{CF640255-3A78-4816-9704-202EFC96B430}" srcOrd="4" destOrd="0" parTransId="{EA92135D-E1A3-4FE8-BC80-443C625EDBAF}" sibTransId="{C005444C-5FCB-4ED1-B15A-5BEEBE3DF1CE}"/>
    <dgm:cxn modelId="{13C06C2D-EB52-453F-8866-6909416F0EDB}" type="presParOf" srcId="{2EEC9DB2-F813-447C-98DF-B1ADABF2F00A}" destId="{A85D304A-7724-4E31-B1FE-75EA98088523}" srcOrd="0" destOrd="0" presId="urn:microsoft.com/office/officeart/2008/layout/LinedList"/>
    <dgm:cxn modelId="{38FAB2C2-0AB8-4AD4-8426-70FC056E1403}" type="presParOf" srcId="{2EEC9DB2-F813-447C-98DF-B1ADABF2F00A}" destId="{8244F010-30D4-4458-BA3A-C946A1966A34}" srcOrd="1" destOrd="0" presId="urn:microsoft.com/office/officeart/2008/layout/LinedList"/>
    <dgm:cxn modelId="{DED340FF-FD50-48E4-A0EA-0CFB6F615D8F}" type="presParOf" srcId="{8244F010-30D4-4458-BA3A-C946A1966A34}" destId="{485C838E-91FF-49A0-BC0E-541CE93EB85E}" srcOrd="0" destOrd="0" presId="urn:microsoft.com/office/officeart/2008/layout/LinedList"/>
    <dgm:cxn modelId="{02BE8769-74F7-47CD-9666-D0C8B44A6C75}" type="presParOf" srcId="{8244F010-30D4-4458-BA3A-C946A1966A34}" destId="{F894D7BB-CBBC-47AA-91E7-BDD09267E4F0}" srcOrd="1" destOrd="0" presId="urn:microsoft.com/office/officeart/2008/layout/LinedList"/>
    <dgm:cxn modelId="{4EE462D1-6498-49AD-A4BD-99A3830D29A3}" type="presParOf" srcId="{2EEC9DB2-F813-447C-98DF-B1ADABF2F00A}" destId="{E187E135-3036-41FC-821D-65363341AE17}" srcOrd="2" destOrd="0" presId="urn:microsoft.com/office/officeart/2008/layout/LinedList"/>
    <dgm:cxn modelId="{6EE866D9-3859-46F8-A6CE-0D93FF2213D5}" type="presParOf" srcId="{2EEC9DB2-F813-447C-98DF-B1ADABF2F00A}" destId="{A1FF61AB-2DDE-4F59-BA5B-287513ADA076}" srcOrd="3" destOrd="0" presId="urn:microsoft.com/office/officeart/2008/layout/LinedList"/>
    <dgm:cxn modelId="{B8EF9796-0337-4A02-9DFD-3611E5AB8CDE}" type="presParOf" srcId="{A1FF61AB-2DDE-4F59-BA5B-287513ADA076}" destId="{F4278833-5241-41FB-A75A-1F17B6F064E8}" srcOrd="0" destOrd="0" presId="urn:microsoft.com/office/officeart/2008/layout/LinedList"/>
    <dgm:cxn modelId="{4BECA613-7203-4742-A1DE-77303E20DCC7}" type="presParOf" srcId="{A1FF61AB-2DDE-4F59-BA5B-287513ADA076}" destId="{ED95CC91-F049-42DD-A9CE-BB926BD6489C}" srcOrd="1" destOrd="0" presId="urn:microsoft.com/office/officeart/2008/layout/LinedList"/>
    <dgm:cxn modelId="{FFB87D30-B8D4-4307-9F13-1ADDCF7D2489}" type="presParOf" srcId="{2EEC9DB2-F813-447C-98DF-B1ADABF2F00A}" destId="{DF97A2D3-BAE1-4598-8868-AFBC460791AF}" srcOrd="4" destOrd="0" presId="urn:microsoft.com/office/officeart/2008/layout/LinedList"/>
    <dgm:cxn modelId="{430CA02B-FA38-4A86-957E-C3F6336D776D}" type="presParOf" srcId="{2EEC9DB2-F813-447C-98DF-B1ADABF2F00A}" destId="{2EC9E091-797B-4976-BCDC-64C3B0A89967}" srcOrd="5" destOrd="0" presId="urn:microsoft.com/office/officeart/2008/layout/LinedList"/>
    <dgm:cxn modelId="{78AC69DA-EE58-499C-9CF4-AA39CEF007C4}" type="presParOf" srcId="{2EC9E091-797B-4976-BCDC-64C3B0A89967}" destId="{3F771256-3BC9-4F5F-8606-7149838A53A8}" srcOrd="0" destOrd="0" presId="urn:microsoft.com/office/officeart/2008/layout/LinedList"/>
    <dgm:cxn modelId="{F198F2F5-5079-47D2-91F6-7E3CCBD6FED2}" type="presParOf" srcId="{2EC9E091-797B-4976-BCDC-64C3B0A89967}" destId="{A2E1B587-A74D-4A82-A812-2AD96F218F9B}" srcOrd="1" destOrd="0" presId="urn:microsoft.com/office/officeart/2008/layout/LinedList"/>
    <dgm:cxn modelId="{EDBDDF48-0992-409E-B9EC-F98073D36DE3}" type="presParOf" srcId="{2EEC9DB2-F813-447C-98DF-B1ADABF2F00A}" destId="{C3A8E00B-73F4-4000-BD3A-C965CE58A053}" srcOrd="6" destOrd="0" presId="urn:microsoft.com/office/officeart/2008/layout/LinedList"/>
    <dgm:cxn modelId="{0418BC47-1581-47E5-B3D4-EDA38CDBFA07}" type="presParOf" srcId="{2EEC9DB2-F813-447C-98DF-B1ADABF2F00A}" destId="{1E2E26B5-557A-49EE-930B-B0D2D326DBE8}" srcOrd="7" destOrd="0" presId="urn:microsoft.com/office/officeart/2008/layout/LinedList"/>
    <dgm:cxn modelId="{274C1BCD-57ED-46C3-8287-28A116729985}" type="presParOf" srcId="{1E2E26B5-557A-49EE-930B-B0D2D326DBE8}" destId="{0C47375D-F2B7-4B7D-B3F3-2D7811D275ED}" srcOrd="0" destOrd="0" presId="urn:microsoft.com/office/officeart/2008/layout/LinedList"/>
    <dgm:cxn modelId="{9C56CE67-8598-4994-A213-BC4E0C5F5A0B}" type="presParOf" srcId="{1E2E26B5-557A-49EE-930B-B0D2D326DBE8}" destId="{2EB35D6E-8459-4B0D-9CF9-EE39D0B8B928}" srcOrd="1" destOrd="0" presId="urn:microsoft.com/office/officeart/2008/layout/LinedList"/>
    <dgm:cxn modelId="{D40F7C45-58F6-4FE4-82A6-E18821B7B78F}" type="presParOf" srcId="{2EEC9DB2-F813-447C-98DF-B1ADABF2F00A}" destId="{2084DE73-007E-4D17-B23B-EF690F8B2662}" srcOrd="8" destOrd="0" presId="urn:microsoft.com/office/officeart/2008/layout/LinedList"/>
    <dgm:cxn modelId="{96C51D46-12AF-48A4-B38D-44EE341BF2CA}" type="presParOf" srcId="{2EEC9DB2-F813-447C-98DF-B1ADABF2F00A}" destId="{39605993-D3B6-4A12-8AC2-7C902E869F75}" srcOrd="9" destOrd="0" presId="urn:microsoft.com/office/officeart/2008/layout/LinedList"/>
    <dgm:cxn modelId="{DA1ABD4A-2D24-49A1-8091-13AD57329646}" type="presParOf" srcId="{39605993-D3B6-4A12-8AC2-7C902E869F75}" destId="{8B1611D6-EB3D-45E0-B877-88F4C6FD4100}" srcOrd="0" destOrd="0" presId="urn:microsoft.com/office/officeart/2008/layout/LinedList"/>
    <dgm:cxn modelId="{D2F19074-1D1C-425B-B71F-B6FBBFB2C738}" type="presParOf" srcId="{39605993-D3B6-4A12-8AC2-7C902E869F75}" destId="{B726CEED-70AC-48B3-BAE7-8E190DAF473B}" srcOrd="1" destOrd="0" presId="urn:microsoft.com/office/officeart/2008/layout/LinedList"/>
    <dgm:cxn modelId="{46EB8B70-36A7-4A20-877A-FB286EF21566}" type="presParOf" srcId="{2EEC9DB2-F813-447C-98DF-B1ADABF2F00A}" destId="{C9E505FE-036E-4269-A996-9F64D3A35FDE}" srcOrd="10" destOrd="0" presId="urn:microsoft.com/office/officeart/2008/layout/LinedList"/>
    <dgm:cxn modelId="{DF272B3D-D351-4AED-863F-B9F13C23E5F2}" type="presParOf" srcId="{2EEC9DB2-F813-447C-98DF-B1ADABF2F00A}" destId="{494B4C62-49BD-495E-B2DA-53C9D79C556D}" srcOrd="11" destOrd="0" presId="urn:microsoft.com/office/officeart/2008/layout/LinedList"/>
    <dgm:cxn modelId="{0706532E-4357-4EF2-BC8F-6E580704ABD0}" type="presParOf" srcId="{494B4C62-49BD-495E-B2DA-53C9D79C556D}" destId="{F59B068A-A5A4-424E-B030-E7A1D2609295}" srcOrd="0" destOrd="0" presId="urn:microsoft.com/office/officeart/2008/layout/LinedList"/>
    <dgm:cxn modelId="{3FAAB749-C6B2-4ED1-BC60-B3BECCF25815}" type="presParOf" srcId="{494B4C62-49BD-495E-B2DA-53C9D79C556D}" destId="{150FD770-E837-475C-B8E8-1140B5FE6A56}" srcOrd="1" destOrd="0" presId="urn:microsoft.com/office/officeart/2008/layout/LinedList"/>
    <dgm:cxn modelId="{3A5B162C-7A11-41BD-B929-BAA1E2087B41}" type="presParOf" srcId="{2EEC9DB2-F813-447C-98DF-B1ADABF2F00A}" destId="{C59BA97F-33B5-41C4-9169-5CF9F3DD8D45}" srcOrd="12" destOrd="0" presId="urn:microsoft.com/office/officeart/2008/layout/LinedList"/>
    <dgm:cxn modelId="{105822BF-3C61-41A9-B8E9-DABF43D16F5D}" type="presParOf" srcId="{2EEC9DB2-F813-447C-98DF-B1ADABF2F00A}" destId="{34FB63D0-421D-4DD8-941A-FF70F3A5B6D1}" srcOrd="13" destOrd="0" presId="urn:microsoft.com/office/officeart/2008/layout/LinedList"/>
    <dgm:cxn modelId="{F9F05748-F89A-430C-8FDC-B0A3E923358E}" type="presParOf" srcId="{34FB63D0-421D-4DD8-941A-FF70F3A5B6D1}" destId="{B250995A-0579-4627-A179-0E782C2DCF2B}" srcOrd="0" destOrd="0" presId="urn:microsoft.com/office/officeart/2008/layout/LinedList"/>
    <dgm:cxn modelId="{FD7A0D7A-E2B8-4188-968B-D576E7BDDC5B}" type="presParOf" srcId="{34FB63D0-421D-4DD8-941A-FF70F3A5B6D1}" destId="{CF7FDD2F-4C4E-4A54-B973-8F2642B8B9DD}" srcOrd="1" destOrd="0" presId="urn:microsoft.com/office/officeart/2008/layout/LinedList"/>
    <dgm:cxn modelId="{8348C790-8DDB-4D07-95EC-2A7C8B3B1CC9}" type="presParOf" srcId="{2EEC9DB2-F813-447C-98DF-B1ADABF2F00A}" destId="{E6EA2771-12C6-4480-8279-517390F95C36}" srcOrd="14" destOrd="0" presId="urn:microsoft.com/office/officeart/2008/layout/LinedList"/>
    <dgm:cxn modelId="{1034532A-3329-4DC0-9F9D-F64EE1D242E1}" type="presParOf" srcId="{2EEC9DB2-F813-447C-98DF-B1ADABF2F00A}" destId="{2960740D-E3A7-4B08-8B07-582D45B641E3}" srcOrd="15" destOrd="0" presId="urn:microsoft.com/office/officeart/2008/layout/LinedList"/>
    <dgm:cxn modelId="{1ED06B25-2C4A-4C1B-851C-650F006074A8}" type="presParOf" srcId="{2960740D-E3A7-4B08-8B07-582D45B641E3}" destId="{487B0FE3-BC08-4794-8E37-E8BE55595D60}" srcOrd="0" destOrd="0" presId="urn:microsoft.com/office/officeart/2008/layout/LinedList"/>
    <dgm:cxn modelId="{3DAEBE72-1A47-4E86-B493-F5185F71051C}" type="presParOf" srcId="{2960740D-E3A7-4B08-8B07-582D45B641E3}" destId="{F32FCF35-5320-409F-AF40-7D595B68E56C}" srcOrd="1" destOrd="0" presId="urn:microsoft.com/office/officeart/2008/layout/LinedList"/>
    <dgm:cxn modelId="{C1AEE3B7-E8D7-4F70-9154-E14EC707248D}" type="presParOf" srcId="{2EEC9DB2-F813-447C-98DF-B1ADABF2F00A}" destId="{659B9DB1-5849-4B3D-B841-040CED79258D}" srcOrd="16" destOrd="0" presId="urn:microsoft.com/office/officeart/2008/layout/LinedList"/>
    <dgm:cxn modelId="{3FE6E0A3-0567-4EB6-A07D-2BE4F9DE36D0}" type="presParOf" srcId="{2EEC9DB2-F813-447C-98DF-B1ADABF2F00A}" destId="{6391CB4B-8F78-4908-9603-6A40A011014F}" srcOrd="17" destOrd="0" presId="urn:microsoft.com/office/officeart/2008/layout/LinedList"/>
    <dgm:cxn modelId="{218E5225-2877-4A87-8717-D6B01FFFC75C}" type="presParOf" srcId="{6391CB4B-8F78-4908-9603-6A40A011014F}" destId="{E3D77586-C289-4FE5-A629-9ED0F089E2AB}" srcOrd="0" destOrd="0" presId="urn:microsoft.com/office/officeart/2008/layout/LinedList"/>
    <dgm:cxn modelId="{1DA5C209-A702-4CAE-9624-CE1E5E3875E6}" type="presParOf" srcId="{6391CB4B-8F78-4908-9603-6A40A011014F}" destId="{461154A4-D75F-440A-B746-54D19EFD3639}" srcOrd="1" destOrd="0" presId="urn:microsoft.com/office/officeart/2008/layout/LinedList"/>
    <dgm:cxn modelId="{482D2B4B-370E-4ACB-A3CE-949E1491B6D2}" type="presParOf" srcId="{2EEC9DB2-F813-447C-98DF-B1ADABF2F00A}" destId="{7992CDD2-7753-4B4D-8D09-A3D6C8870A8E}" srcOrd="18" destOrd="0" presId="urn:microsoft.com/office/officeart/2008/layout/LinedList"/>
    <dgm:cxn modelId="{B13B4245-C84C-4BB5-BE94-AF622B3E5D82}" type="presParOf" srcId="{2EEC9DB2-F813-447C-98DF-B1ADABF2F00A}" destId="{D192844E-5FE2-426C-B816-0D24EA69E1C3}" srcOrd="19" destOrd="0" presId="urn:microsoft.com/office/officeart/2008/layout/LinedList"/>
    <dgm:cxn modelId="{2A038790-08C4-4456-91CD-4CA55D7AF2E5}" type="presParOf" srcId="{D192844E-5FE2-426C-B816-0D24EA69E1C3}" destId="{E2F0951A-3704-4D13-AEF6-8A8D258C0832}" srcOrd="0" destOrd="0" presId="urn:microsoft.com/office/officeart/2008/layout/LinedList"/>
    <dgm:cxn modelId="{4697AA81-EF09-45F4-9ECC-0B937718F1B7}" type="presParOf" srcId="{D192844E-5FE2-426C-B816-0D24EA69E1C3}" destId="{254550F7-2584-49BB-A673-338924D5A608}" srcOrd="1" destOrd="0" presId="urn:microsoft.com/office/officeart/2008/layout/LinedList"/>
    <dgm:cxn modelId="{8A18539A-8893-42EE-B613-937B028D490A}" type="presParOf" srcId="{2EEC9DB2-F813-447C-98DF-B1ADABF2F00A}" destId="{ED300D7F-B6CC-4892-AF55-A020BA88C971}" srcOrd="20" destOrd="0" presId="urn:microsoft.com/office/officeart/2008/layout/LinedList"/>
    <dgm:cxn modelId="{38E51002-1446-4BCA-90E0-AF73ECD24D60}" type="presParOf" srcId="{2EEC9DB2-F813-447C-98DF-B1ADABF2F00A}" destId="{F905944D-41B5-4063-A775-86B64E09509C}" srcOrd="21" destOrd="0" presId="urn:microsoft.com/office/officeart/2008/layout/LinedList"/>
    <dgm:cxn modelId="{D38CEFB1-FBAD-4DFE-A7B1-DBDBE0982407}" type="presParOf" srcId="{F905944D-41B5-4063-A775-86B64E09509C}" destId="{12EAB9B6-A419-4D3E-817E-3CE503EEE7CB}" srcOrd="0" destOrd="0" presId="urn:microsoft.com/office/officeart/2008/layout/LinedList"/>
    <dgm:cxn modelId="{F95B0965-D40D-4E4B-A4D2-A504B3021B74}" type="presParOf" srcId="{F905944D-41B5-4063-A775-86B64E09509C}" destId="{9267839E-A637-42D8-AEAE-445EE39F83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0EAFFB-130E-456B-8443-AACB7188884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70B353-082F-4182-9206-A4F5697251E3}">
      <dgm:prSet/>
      <dgm:spPr/>
      <dgm:t>
        <a:bodyPr/>
        <a:lstStyle/>
        <a:p>
          <a:r>
            <a:rPr lang="en-US" dirty="0"/>
            <a:t>Rep. Mark Sanford</a:t>
          </a:r>
        </a:p>
      </dgm:t>
    </dgm:pt>
    <dgm:pt modelId="{57A534C2-64DD-4037-9E05-85101797362D}" type="parTrans" cxnId="{D7E4D75D-A5BC-42B8-BA1F-9DAC079F74AB}">
      <dgm:prSet/>
      <dgm:spPr/>
      <dgm:t>
        <a:bodyPr/>
        <a:lstStyle/>
        <a:p>
          <a:endParaRPr lang="en-US"/>
        </a:p>
      </dgm:t>
    </dgm:pt>
    <dgm:pt modelId="{4FF0F5AC-15B2-45D3-9928-5B12E60F3F78}" type="sibTrans" cxnId="{D7E4D75D-A5BC-42B8-BA1F-9DAC079F74AB}">
      <dgm:prSet/>
      <dgm:spPr/>
      <dgm:t>
        <a:bodyPr/>
        <a:lstStyle/>
        <a:p>
          <a:endParaRPr lang="en-US"/>
        </a:p>
      </dgm:t>
    </dgm:pt>
    <dgm:pt modelId="{12C09F00-9545-447E-80A6-DC37F7F02A12}">
      <dgm:prSet/>
      <dgm:spPr/>
      <dgm:t>
        <a:bodyPr/>
        <a:lstStyle/>
        <a:p>
          <a:r>
            <a:rPr lang="en-US"/>
            <a:t>Sen. Erin Oban</a:t>
          </a:r>
        </a:p>
      </dgm:t>
    </dgm:pt>
    <dgm:pt modelId="{DE830C05-21DB-41EC-80E3-0B1B55CEA54A}" type="parTrans" cxnId="{4F4E6D92-3755-4653-8CF8-2AB02E108CCD}">
      <dgm:prSet/>
      <dgm:spPr/>
      <dgm:t>
        <a:bodyPr/>
        <a:lstStyle/>
        <a:p>
          <a:endParaRPr lang="en-US"/>
        </a:p>
      </dgm:t>
    </dgm:pt>
    <dgm:pt modelId="{79D7BFFF-BB5E-4BBB-93BB-56BFD045B526}" type="sibTrans" cxnId="{4F4E6D92-3755-4653-8CF8-2AB02E108CCD}">
      <dgm:prSet/>
      <dgm:spPr/>
      <dgm:t>
        <a:bodyPr/>
        <a:lstStyle/>
        <a:p>
          <a:endParaRPr lang="en-US"/>
        </a:p>
      </dgm:t>
    </dgm:pt>
    <dgm:pt modelId="{DF08A26E-1DA4-4EDF-98C5-59A3D1065B25}">
      <dgm:prSet/>
      <dgm:spPr/>
      <dgm:t>
        <a:bodyPr/>
        <a:lstStyle/>
        <a:p>
          <a:r>
            <a:rPr lang="en-US"/>
            <a:t>Rep. Tracy Boe</a:t>
          </a:r>
        </a:p>
      </dgm:t>
    </dgm:pt>
    <dgm:pt modelId="{FA664435-CBC0-4B1E-AA5F-74DA5B25EAEC}" type="parTrans" cxnId="{F4D0BA4B-F248-4384-B49B-F6446AF620F0}">
      <dgm:prSet/>
      <dgm:spPr/>
      <dgm:t>
        <a:bodyPr/>
        <a:lstStyle/>
        <a:p>
          <a:endParaRPr lang="en-US"/>
        </a:p>
      </dgm:t>
    </dgm:pt>
    <dgm:pt modelId="{F7EA8D8B-6CD2-46E8-9BCF-FFB17A02A2A6}" type="sibTrans" cxnId="{F4D0BA4B-F248-4384-B49B-F6446AF620F0}">
      <dgm:prSet/>
      <dgm:spPr/>
      <dgm:t>
        <a:bodyPr/>
        <a:lstStyle/>
        <a:p>
          <a:endParaRPr lang="en-US"/>
        </a:p>
      </dgm:t>
    </dgm:pt>
    <dgm:pt modelId="{526AB1D4-8F94-450B-BFEA-C2030FC8E2DF}">
      <dgm:prSet/>
      <dgm:spPr/>
      <dgm:t>
        <a:bodyPr/>
        <a:lstStyle/>
        <a:p>
          <a:r>
            <a:rPr lang="en-US" dirty="0"/>
            <a:t>Rep. Ruth Buffalo</a:t>
          </a:r>
        </a:p>
      </dgm:t>
    </dgm:pt>
    <dgm:pt modelId="{CC3DB7EF-92CB-48AB-801D-8DFB31E5DB20}" type="parTrans" cxnId="{34433D86-8551-4A51-A147-ACCE015943E2}">
      <dgm:prSet/>
      <dgm:spPr/>
      <dgm:t>
        <a:bodyPr/>
        <a:lstStyle/>
        <a:p>
          <a:endParaRPr lang="en-US"/>
        </a:p>
      </dgm:t>
    </dgm:pt>
    <dgm:pt modelId="{5C401F92-F839-4222-BE0F-B758AB862EC7}" type="sibTrans" cxnId="{34433D86-8551-4A51-A147-ACCE015943E2}">
      <dgm:prSet/>
      <dgm:spPr/>
      <dgm:t>
        <a:bodyPr/>
        <a:lstStyle/>
        <a:p>
          <a:endParaRPr lang="en-US"/>
        </a:p>
      </dgm:t>
    </dgm:pt>
    <dgm:pt modelId="{05E5ACD3-5F38-4104-99B0-F40B271608E0}">
      <dgm:prSet/>
      <dgm:spPr/>
      <dgm:t>
        <a:bodyPr/>
        <a:lstStyle/>
        <a:p>
          <a:r>
            <a:rPr lang="en-US"/>
            <a:t>Rep. Gretchen Dobervich</a:t>
          </a:r>
        </a:p>
      </dgm:t>
    </dgm:pt>
    <dgm:pt modelId="{54A07262-D204-4E42-A0C9-1572E47AE372}" type="parTrans" cxnId="{1B8A12B7-A554-4704-9A15-32F6DD2D5DDF}">
      <dgm:prSet/>
      <dgm:spPr/>
      <dgm:t>
        <a:bodyPr/>
        <a:lstStyle/>
        <a:p>
          <a:endParaRPr lang="en-US"/>
        </a:p>
      </dgm:t>
    </dgm:pt>
    <dgm:pt modelId="{14587515-0018-4EF6-94BD-166D7F8C9838}" type="sibTrans" cxnId="{1B8A12B7-A554-4704-9A15-32F6DD2D5DDF}">
      <dgm:prSet/>
      <dgm:spPr/>
      <dgm:t>
        <a:bodyPr/>
        <a:lstStyle/>
        <a:p>
          <a:endParaRPr lang="en-US"/>
        </a:p>
      </dgm:t>
    </dgm:pt>
    <dgm:pt modelId="{23734D4F-0242-43FE-95BF-9A52F69649B8}">
      <dgm:prSet/>
      <dgm:spPr/>
      <dgm:t>
        <a:bodyPr/>
        <a:lstStyle/>
        <a:p>
          <a:r>
            <a:rPr lang="en-US"/>
            <a:t>Sen. Joan Heckaman</a:t>
          </a:r>
        </a:p>
      </dgm:t>
    </dgm:pt>
    <dgm:pt modelId="{1C68BFC3-A8E9-4ACC-A0B9-A15DCA6E8510}" type="parTrans" cxnId="{B659444B-C726-4E19-9EB0-EABAD1EC2E99}">
      <dgm:prSet/>
      <dgm:spPr/>
      <dgm:t>
        <a:bodyPr/>
        <a:lstStyle/>
        <a:p>
          <a:endParaRPr lang="en-US"/>
        </a:p>
      </dgm:t>
    </dgm:pt>
    <dgm:pt modelId="{95572390-F247-4E73-ACA7-6C9C2DB08714}" type="sibTrans" cxnId="{B659444B-C726-4E19-9EB0-EABAD1EC2E99}">
      <dgm:prSet/>
      <dgm:spPr/>
      <dgm:t>
        <a:bodyPr/>
        <a:lstStyle/>
        <a:p>
          <a:endParaRPr lang="en-US"/>
        </a:p>
      </dgm:t>
    </dgm:pt>
    <dgm:pt modelId="{F02445E8-BDF5-4BC7-AADF-FE9FB96366A1}">
      <dgm:prSet/>
      <dgm:spPr/>
      <dgm:t>
        <a:bodyPr/>
        <a:lstStyle/>
        <a:p>
          <a:r>
            <a:rPr lang="en-US"/>
            <a:t>Sen. Kathy Hogan</a:t>
          </a:r>
        </a:p>
      </dgm:t>
    </dgm:pt>
    <dgm:pt modelId="{90EBDABB-ABB0-4DC5-9869-BEB413518F65}" type="parTrans" cxnId="{31C014B4-DA16-4280-9750-55539AAF1E26}">
      <dgm:prSet/>
      <dgm:spPr/>
      <dgm:t>
        <a:bodyPr/>
        <a:lstStyle/>
        <a:p>
          <a:endParaRPr lang="en-US"/>
        </a:p>
      </dgm:t>
    </dgm:pt>
    <dgm:pt modelId="{D76E63CD-3070-449F-819D-638746389FAE}" type="sibTrans" cxnId="{31C014B4-DA16-4280-9750-55539AAF1E26}">
      <dgm:prSet/>
      <dgm:spPr/>
      <dgm:t>
        <a:bodyPr/>
        <a:lstStyle/>
        <a:p>
          <a:endParaRPr lang="en-US"/>
        </a:p>
      </dgm:t>
    </dgm:pt>
    <dgm:pt modelId="{B8F8963A-F560-42F4-9173-E04899EAB9FB}">
      <dgm:prSet/>
      <dgm:spPr/>
      <dgm:t>
        <a:bodyPr/>
        <a:lstStyle/>
        <a:p>
          <a:r>
            <a:rPr lang="en-US"/>
            <a:t>Sen. Judy Lee</a:t>
          </a:r>
        </a:p>
      </dgm:t>
    </dgm:pt>
    <dgm:pt modelId="{509130FF-4E6C-476B-A172-84490A009805}" type="parTrans" cxnId="{927C5C29-F473-44D4-997E-00D439D8706D}">
      <dgm:prSet/>
      <dgm:spPr/>
      <dgm:t>
        <a:bodyPr/>
        <a:lstStyle/>
        <a:p>
          <a:endParaRPr lang="en-US"/>
        </a:p>
      </dgm:t>
    </dgm:pt>
    <dgm:pt modelId="{AAE94912-1055-4F1D-8AE9-4C823BB80E91}" type="sibTrans" cxnId="{927C5C29-F473-44D4-997E-00D439D8706D}">
      <dgm:prSet/>
      <dgm:spPr/>
      <dgm:t>
        <a:bodyPr/>
        <a:lstStyle/>
        <a:p>
          <a:endParaRPr lang="en-US"/>
        </a:p>
      </dgm:t>
    </dgm:pt>
    <dgm:pt modelId="{111031E3-E208-453F-96D2-345A56BC2B15}">
      <dgm:prSet/>
      <dgm:spPr/>
      <dgm:t>
        <a:bodyPr/>
        <a:lstStyle/>
        <a:p>
          <a:r>
            <a:rPr lang="en-US"/>
            <a:t>Rep. Shannon Roers Jone</a:t>
          </a:r>
        </a:p>
      </dgm:t>
    </dgm:pt>
    <dgm:pt modelId="{BCC69691-B9BD-4D8D-ACF4-8CD0362BF646}" type="parTrans" cxnId="{96E24BD2-801E-4E43-8BD0-7FC603081CD9}">
      <dgm:prSet/>
      <dgm:spPr/>
      <dgm:t>
        <a:bodyPr/>
        <a:lstStyle/>
        <a:p>
          <a:endParaRPr lang="en-US"/>
        </a:p>
      </dgm:t>
    </dgm:pt>
    <dgm:pt modelId="{E735B7D7-C4D5-4A9A-B258-BC4FD48FB174}" type="sibTrans" cxnId="{96E24BD2-801E-4E43-8BD0-7FC603081CD9}">
      <dgm:prSet/>
      <dgm:spPr/>
      <dgm:t>
        <a:bodyPr/>
        <a:lstStyle/>
        <a:p>
          <a:endParaRPr lang="en-US"/>
        </a:p>
      </dgm:t>
    </dgm:pt>
    <dgm:pt modelId="{18D23A0D-6C9B-4216-8E37-1477C81890CD}">
      <dgm:prSet/>
      <dgm:spPr/>
      <dgm:t>
        <a:bodyPr/>
        <a:lstStyle/>
        <a:p>
          <a:r>
            <a:rPr lang="en-US" dirty="0"/>
            <a:t>Rep. Mary Schneider</a:t>
          </a:r>
        </a:p>
      </dgm:t>
    </dgm:pt>
    <dgm:pt modelId="{FFA45427-F586-4A63-82A7-AFEB86B85000}" type="parTrans" cxnId="{AB5E775C-E028-4E27-996D-6FA8C8C0C69C}">
      <dgm:prSet/>
      <dgm:spPr/>
      <dgm:t>
        <a:bodyPr/>
        <a:lstStyle/>
        <a:p>
          <a:endParaRPr lang="en-US"/>
        </a:p>
      </dgm:t>
    </dgm:pt>
    <dgm:pt modelId="{6E74C8C7-B288-4E5D-8949-E33D313A8FA2}" type="sibTrans" cxnId="{AB5E775C-E028-4E27-996D-6FA8C8C0C69C}">
      <dgm:prSet/>
      <dgm:spPr/>
      <dgm:t>
        <a:bodyPr/>
        <a:lstStyle/>
        <a:p>
          <a:endParaRPr lang="en-US"/>
        </a:p>
      </dgm:t>
    </dgm:pt>
    <dgm:pt modelId="{9E2E4D2B-529B-4B20-A644-2F3AC4DE11AD}" type="pres">
      <dgm:prSet presAssocID="{1A0EAFFB-130E-456B-8443-AACB7188884B}" presName="vert0" presStyleCnt="0">
        <dgm:presLayoutVars>
          <dgm:dir/>
          <dgm:animOne val="branch"/>
          <dgm:animLvl val="lvl"/>
        </dgm:presLayoutVars>
      </dgm:prSet>
      <dgm:spPr/>
    </dgm:pt>
    <dgm:pt modelId="{D03FF6A6-6C9F-4FEB-A69C-A20DDFE3FC47}" type="pres">
      <dgm:prSet presAssocID="{18D23A0D-6C9B-4216-8E37-1477C81890CD}" presName="thickLine" presStyleLbl="alignNode1" presStyleIdx="0" presStyleCnt="10"/>
      <dgm:spPr/>
    </dgm:pt>
    <dgm:pt modelId="{DC40A328-BC57-44E1-B39E-104AED1D28C6}" type="pres">
      <dgm:prSet presAssocID="{18D23A0D-6C9B-4216-8E37-1477C81890CD}" presName="horz1" presStyleCnt="0"/>
      <dgm:spPr/>
    </dgm:pt>
    <dgm:pt modelId="{EC7AEE47-A751-4075-A564-8A22EC1E31C5}" type="pres">
      <dgm:prSet presAssocID="{18D23A0D-6C9B-4216-8E37-1477C81890CD}" presName="tx1" presStyleLbl="revTx" presStyleIdx="0" presStyleCnt="10"/>
      <dgm:spPr/>
    </dgm:pt>
    <dgm:pt modelId="{303AE30A-0211-4B99-AE0F-DAAB907619C0}" type="pres">
      <dgm:prSet presAssocID="{18D23A0D-6C9B-4216-8E37-1477C81890CD}" presName="vert1" presStyleCnt="0"/>
      <dgm:spPr/>
    </dgm:pt>
    <dgm:pt modelId="{B8D07C4A-E233-4EB5-A2DA-31FE5EBB79B6}" type="pres">
      <dgm:prSet presAssocID="{7A70B353-082F-4182-9206-A4F5697251E3}" presName="thickLine" presStyleLbl="alignNode1" presStyleIdx="1" presStyleCnt="10"/>
      <dgm:spPr/>
    </dgm:pt>
    <dgm:pt modelId="{B593AC49-B0E2-4E5D-AE47-9FACCF68B653}" type="pres">
      <dgm:prSet presAssocID="{7A70B353-082F-4182-9206-A4F5697251E3}" presName="horz1" presStyleCnt="0"/>
      <dgm:spPr/>
    </dgm:pt>
    <dgm:pt modelId="{257FBFC7-C9A3-4A0E-B03E-D3200402A84A}" type="pres">
      <dgm:prSet presAssocID="{7A70B353-082F-4182-9206-A4F5697251E3}" presName="tx1" presStyleLbl="revTx" presStyleIdx="1" presStyleCnt="10"/>
      <dgm:spPr/>
    </dgm:pt>
    <dgm:pt modelId="{ACAE4156-C2BB-4DF3-841B-48CEF0EBCF6A}" type="pres">
      <dgm:prSet presAssocID="{7A70B353-082F-4182-9206-A4F5697251E3}" presName="vert1" presStyleCnt="0"/>
      <dgm:spPr/>
    </dgm:pt>
    <dgm:pt modelId="{C99D3B4E-1686-41D5-B4F3-629DF318A595}" type="pres">
      <dgm:prSet presAssocID="{12C09F00-9545-447E-80A6-DC37F7F02A12}" presName="thickLine" presStyleLbl="alignNode1" presStyleIdx="2" presStyleCnt="10"/>
      <dgm:spPr/>
    </dgm:pt>
    <dgm:pt modelId="{AEB9A6BD-3A8C-4B93-A8AC-293AD3004016}" type="pres">
      <dgm:prSet presAssocID="{12C09F00-9545-447E-80A6-DC37F7F02A12}" presName="horz1" presStyleCnt="0"/>
      <dgm:spPr/>
    </dgm:pt>
    <dgm:pt modelId="{2249CB31-6BA6-48F8-9447-1F6371BC8D2E}" type="pres">
      <dgm:prSet presAssocID="{12C09F00-9545-447E-80A6-DC37F7F02A12}" presName="tx1" presStyleLbl="revTx" presStyleIdx="2" presStyleCnt="10"/>
      <dgm:spPr/>
    </dgm:pt>
    <dgm:pt modelId="{68898F83-1A5D-4AFF-A967-C7F5BD488099}" type="pres">
      <dgm:prSet presAssocID="{12C09F00-9545-447E-80A6-DC37F7F02A12}" presName="vert1" presStyleCnt="0"/>
      <dgm:spPr/>
    </dgm:pt>
    <dgm:pt modelId="{C3B8EB63-E369-402F-832C-02C44E074659}" type="pres">
      <dgm:prSet presAssocID="{DF08A26E-1DA4-4EDF-98C5-59A3D1065B25}" presName="thickLine" presStyleLbl="alignNode1" presStyleIdx="3" presStyleCnt="10"/>
      <dgm:spPr/>
    </dgm:pt>
    <dgm:pt modelId="{235FAEB4-E264-48D7-97AA-63736FDE863E}" type="pres">
      <dgm:prSet presAssocID="{DF08A26E-1DA4-4EDF-98C5-59A3D1065B25}" presName="horz1" presStyleCnt="0"/>
      <dgm:spPr/>
    </dgm:pt>
    <dgm:pt modelId="{D2B4F6D9-F013-4D2B-AF9B-4122851C3FA0}" type="pres">
      <dgm:prSet presAssocID="{DF08A26E-1DA4-4EDF-98C5-59A3D1065B25}" presName="tx1" presStyleLbl="revTx" presStyleIdx="3" presStyleCnt="10"/>
      <dgm:spPr/>
    </dgm:pt>
    <dgm:pt modelId="{B4925E7C-63CF-4FB2-B9E6-4F61EBC15473}" type="pres">
      <dgm:prSet presAssocID="{DF08A26E-1DA4-4EDF-98C5-59A3D1065B25}" presName="vert1" presStyleCnt="0"/>
      <dgm:spPr/>
    </dgm:pt>
    <dgm:pt modelId="{71AB1F0B-580A-48DD-98BA-B8EF42A472EB}" type="pres">
      <dgm:prSet presAssocID="{526AB1D4-8F94-450B-BFEA-C2030FC8E2DF}" presName="thickLine" presStyleLbl="alignNode1" presStyleIdx="4" presStyleCnt="10"/>
      <dgm:spPr/>
    </dgm:pt>
    <dgm:pt modelId="{6994A042-68EC-405E-9646-FB9334618BA1}" type="pres">
      <dgm:prSet presAssocID="{526AB1D4-8F94-450B-BFEA-C2030FC8E2DF}" presName="horz1" presStyleCnt="0"/>
      <dgm:spPr/>
    </dgm:pt>
    <dgm:pt modelId="{0346BAEE-9246-496E-853C-AE30FBF972FE}" type="pres">
      <dgm:prSet presAssocID="{526AB1D4-8F94-450B-BFEA-C2030FC8E2DF}" presName="tx1" presStyleLbl="revTx" presStyleIdx="4" presStyleCnt="10"/>
      <dgm:spPr/>
    </dgm:pt>
    <dgm:pt modelId="{7F5E2786-D624-425C-8E47-DEA3C06353CD}" type="pres">
      <dgm:prSet presAssocID="{526AB1D4-8F94-450B-BFEA-C2030FC8E2DF}" presName="vert1" presStyleCnt="0"/>
      <dgm:spPr/>
    </dgm:pt>
    <dgm:pt modelId="{62BAAFA8-9DBC-4237-9C1C-5DE51A68D43D}" type="pres">
      <dgm:prSet presAssocID="{05E5ACD3-5F38-4104-99B0-F40B271608E0}" presName="thickLine" presStyleLbl="alignNode1" presStyleIdx="5" presStyleCnt="10"/>
      <dgm:spPr/>
    </dgm:pt>
    <dgm:pt modelId="{21980BC6-1947-4DE6-AEF3-4EF3A8F44725}" type="pres">
      <dgm:prSet presAssocID="{05E5ACD3-5F38-4104-99B0-F40B271608E0}" presName="horz1" presStyleCnt="0"/>
      <dgm:spPr/>
    </dgm:pt>
    <dgm:pt modelId="{CD05B347-2A53-4295-840E-4B1D3599A47F}" type="pres">
      <dgm:prSet presAssocID="{05E5ACD3-5F38-4104-99B0-F40B271608E0}" presName="tx1" presStyleLbl="revTx" presStyleIdx="5" presStyleCnt="10"/>
      <dgm:spPr/>
    </dgm:pt>
    <dgm:pt modelId="{FAC0A05D-74E3-47F5-96E0-A5B167F3A7DB}" type="pres">
      <dgm:prSet presAssocID="{05E5ACD3-5F38-4104-99B0-F40B271608E0}" presName="vert1" presStyleCnt="0"/>
      <dgm:spPr/>
    </dgm:pt>
    <dgm:pt modelId="{EA9B1B50-F0DF-4A62-A122-D69F2E0D3A8F}" type="pres">
      <dgm:prSet presAssocID="{23734D4F-0242-43FE-95BF-9A52F69649B8}" presName="thickLine" presStyleLbl="alignNode1" presStyleIdx="6" presStyleCnt="10"/>
      <dgm:spPr/>
    </dgm:pt>
    <dgm:pt modelId="{42CD809B-C113-43A0-A583-9D0D4831D429}" type="pres">
      <dgm:prSet presAssocID="{23734D4F-0242-43FE-95BF-9A52F69649B8}" presName="horz1" presStyleCnt="0"/>
      <dgm:spPr/>
    </dgm:pt>
    <dgm:pt modelId="{2ABC57F3-503B-4AA2-8704-2056F51D4B67}" type="pres">
      <dgm:prSet presAssocID="{23734D4F-0242-43FE-95BF-9A52F69649B8}" presName="tx1" presStyleLbl="revTx" presStyleIdx="6" presStyleCnt="10"/>
      <dgm:spPr/>
    </dgm:pt>
    <dgm:pt modelId="{C027638F-956D-4E65-9ABD-5C194CAC2603}" type="pres">
      <dgm:prSet presAssocID="{23734D4F-0242-43FE-95BF-9A52F69649B8}" presName="vert1" presStyleCnt="0"/>
      <dgm:spPr/>
    </dgm:pt>
    <dgm:pt modelId="{D73B67BB-962C-4C03-8C40-B75BE4C9E298}" type="pres">
      <dgm:prSet presAssocID="{F02445E8-BDF5-4BC7-AADF-FE9FB96366A1}" presName="thickLine" presStyleLbl="alignNode1" presStyleIdx="7" presStyleCnt="10"/>
      <dgm:spPr/>
    </dgm:pt>
    <dgm:pt modelId="{9D74426D-7A5B-4B0A-91D2-5DA8F7A15E27}" type="pres">
      <dgm:prSet presAssocID="{F02445E8-BDF5-4BC7-AADF-FE9FB96366A1}" presName="horz1" presStyleCnt="0"/>
      <dgm:spPr/>
    </dgm:pt>
    <dgm:pt modelId="{68842135-BD72-48D6-A988-6FC2BDD3A4A0}" type="pres">
      <dgm:prSet presAssocID="{F02445E8-BDF5-4BC7-AADF-FE9FB96366A1}" presName="tx1" presStyleLbl="revTx" presStyleIdx="7" presStyleCnt="10"/>
      <dgm:spPr/>
    </dgm:pt>
    <dgm:pt modelId="{02A2BBC4-EA66-496E-949F-86C6B3D92CF6}" type="pres">
      <dgm:prSet presAssocID="{F02445E8-BDF5-4BC7-AADF-FE9FB96366A1}" presName="vert1" presStyleCnt="0"/>
      <dgm:spPr/>
    </dgm:pt>
    <dgm:pt modelId="{1C31892C-93DF-4DD9-A6ED-051C22B6AC49}" type="pres">
      <dgm:prSet presAssocID="{B8F8963A-F560-42F4-9173-E04899EAB9FB}" presName="thickLine" presStyleLbl="alignNode1" presStyleIdx="8" presStyleCnt="10"/>
      <dgm:spPr/>
    </dgm:pt>
    <dgm:pt modelId="{53D3559D-0879-4B75-A858-68000D85EFB2}" type="pres">
      <dgm:prSet presAssocID="{B8F8963A-F560-42F4-9173-E04899EAB9FB}" presName="horz1" presStyleCnt="0"/>
      <dgm:spPr/>
    </dgm:pt>
    <dgm:pt modelId="{20AD9736-27AF-4ED6-896E-A062A0D4E110}" type="pres">
      <dgm:prSet presAssocID="{B8F8963A-F560-42F4-9173-E04899EAB9FB}" presName="tx1" presStyleLbl="revTx" presStyleIdx="8" presStyleCnt="10"/>
      <dgm:spPr/>
    </dgm:pt>
    <dgm:pt modelId="{607295E2-C23A-477C-942C-DD8B3B56A7DB}" type="pres">
      <dgm:prSet presAssocID="{B8F8963A-F560-42F4-9173-E04899EAB9FB}" presName="vert1" presStyleCnt="0"/>
      <dgm:spPr/>
    </dgm:pt>
    <dgm:pt modelId="{237BF958-52B9-43C0-9E83-59E1E69EC5A3}" type="pres">
      <dgm:prSet presAssocID="{111031E3-E208-453F-96D2-345A56BC2B15}" presName="thickLine" presStyleLbl="alignNode1" presStyleIdx="9" presStyleCnt="10"/>
      <dgm:spPr/>
    </dgm:pt>
    <dgm:pt modelId="{2582FD90-B953-4461-8FB9-D8328488BDAC}" type="pres">
      <dgm:prSet presAssocID="{111031E3-E208-453F-96D2-345A56BC2B15}" presName="horz1" presStyleCnt="0"/>
      <dgm:spPr/>
    </dgm:pt>
    <dgm:pt modelId="{6CFF453E-6200-438A-A1D9-CF495CCB0250}" type="pres">
      <dgm:prSet presAssocID="{111031E3-E208-453F-96D2-345A56BC2B15}" presName="tx1" presStyleLbl="revTx" presStyleIdx="9" presStyleCnt="10"/>
      <dgm:spPr/>
    </dgm:pt>
    <dgm:pt modelId="{0D38283A-4F97-4EB2-AE05-4F369EB9A2BA}" type="pres">
      <dgm:prSet presAssocID="{111031E3-E208-453F-96D2-345A56BC2B15}" presName="vert1" presStyleCnt="0"/>
      <dgm:spPr/>
    </dgm:pt>
  </dgm:ptLst>
  <dgm:cxnLst>
    <dgm:cxn modelId="{D030710D-9F9B-4409-9171-3D734B5BD5F7}" type="presOf" srcId="{7A70B353-082F-4182-9206-A4F5697251E3}" destId="{257FBFC7-C9A3-4A0E-B03E-D3200402A84A}" srcOrd="0" destOrd="0" presId="urn:microsoft.com/office/officeart/2008/layout/LinedList"/>
    <dgm:cxn modelId="{409D7C22-E3D0-406A-911E-CD6D584391FF}" type="presOf" srcId="{F02445E8-BDF5-4BC7-AADF-FE9FB96366A1}" destId="{68842135-BD72-48D6-A988-6FC2BDD3A4A0}" srcOrd="0" destOrd="0" presId="urn:microsoft.com/office/officeart/2008/layout/LinedList"/>
    <dgm:cxn modelId="{927C5C29-F473-44D4-997E-00D439D8706D}" srcId="{1A0EAFFB-130E-456B-8443-AACB7188884B}" destId="{B8F8963A-F560-42F4-9173-E04899EAB9FB}" srcOrd="8" destOrd="0" parTransId="{509130FF-4E6C-476B-A172-84490A009805}" sibTransId="{AAE94912-1055-4F1D-8AE9-4C823BB80E91}"/>
    <dgm:cxn modelId="{DB3F9133-5C57-4B1C-98E1-8EC39ECF8D8A}" type="presOf" srcId="{1A0EAFFB-130E-456B-8443-AACB7188884B}" destId="{9E2E4D2B-529B-4B20-A644-2F3AC4DE11AD}" srcOrd="0" destOrd="0" presId="urn:microsoft.com/office/officeart/2008/layout/LinedList"/>
    <dgm:cxn modelId="{CC08C639-E298-4EB2-A3BA-E7A167A394D3}" type="presOf" srcId="{12C09F00-9545-447E-80A6-DC37F7F02A12}" destId="{2249CB31-6BA6-48F8-9447-1F6371BC8D2E}" srcOrd="0" destOrd="0" presId="urn:microsoft.com/office/officeart/2008/layout/LinedList"/>
    <dgm:cxn modelId="{AB5E775C-E028-4E27-996D-6FA8C8C0C69C}" srcId="{1A0EAFFB-130E-456B-8443-AACB7188884B}" destId="{18D23A0D-6C9B-4216-8E37-1477C81890CD}" srcOrd="0" destOrd="0" parTransId="{FFA45427-F586-4A63-82A7-AFEB86B85000}" sibTransId="{6E74C8C7-B288-4E5D-8949-E33D313A8FA2}"/>
    <dgm:cxn modelId="{D7E4D75D-A5BC-42B8-BA1F-9DAC079F74AB}" srcId="{1A0EAFFB-130E-456B-8443-AACB7188884B}" destId="{7A70B353-082F-4182-9206-A4F5697251E3}" srcOrd="1" destOrd="0" parTransId="{57A534C2-64DD-4037-9E05-85101797362D}" sibTransId="{4FF0F5AC-15B2-45D3-9928-5B12E60F3F78}"/>
    <dgm:cxn modelId="{82EB8D60-68C8-4435-8193-58E73DC8A8CC}" type="presOf" srcId="{111031E3-E208-453F-96D2-345A56BC2B15}" destId="{6CFF453E-6200-438A-A1D9-CF495CCB0250}" srcOrd="0" destOrd="0" presId="urn:microsoft.com/office/officeart/2008/layout/LinedList"/>
    <dgm:cxn modelId="{B659444B-C726-4E19-9EB0-EABAD1EC2E99}" srcId="{1A0EAFFB-130E-456B-8443-AACB7188884B}" destId="{23734D4F-0242-43FE-95BF-9A52F69649B8}" srcOrd="6" destOrd="0" parTransId="{1C68BFC3-A8E9-4ACC-A0B9-A15DCA6E8510}" sibTransId="{95572390-F247-4E73-ACA7-6C9C2DB08714}"/>
    <dgm:cxn modelId="{F4D0BA4B-F248-4384-B49B-F6446AF620F0}" srcId="{1A0EAFFB-130E-456B-8443-AACB7188884B}" destId="{DF08A26E-1DA4-4EDF-98C5-59A3D1065B25}" srcOrd="3" destOrd="0" parTransId="{FA664435-CBC0-4B1E-AA5F-74DA5B25EAEC}" sibTransId="{F7EA8D8B-6CD2-46E8-9BCF-FFB17A02A2A6}"/>
    <dgm:cxn modelId="{5BCFB670-3DE8-4F57-BB54-87686A121808}" type="presOf" srcId="{B8F8963A-F560-42F4-9173-E04899EAB9FB}" destId="{20AD9736-27AF-4ED6-896E-A062A0D4E110}" srcOrd="0" destOrd="0" presId="urn:microsoft.com/office/officeart/2008/layout/LinedList"/>
    <dgm:cxn modelId="{A54E3754-2606-40C7-94E7-8A6CC26D04F4}" type="presOf" srcId="{23734D4F-0242-43FE-95BF-9A52F69649B8}" destId="{2ABC57F3-503B-4AA2-8704-2056F51D4B67}" srcOrd="0" destOrd="0" presId="urn:microsoft.com/office/officeart/2008/layout/LinedList"/>
    <dgm:cxn modelId="{9FC62056-7CE7-481A-B33F-D5B82511F280}" type="presOf" srcId="{DF08A26E-1DA4-4EDF-98C5-59A3D1065B25}" destId="{D2B4F6D9-F013-4D2B-AF9B-4122851C3FA0}" srcOrd="0" destOrd="0" presId="urn:microsoft.com/office/officeart/2008/layout/LinedList"/>
    <dgm:cxn modelId="{34433D86-8551-4A51-A147-ACCE015943E2}" srcId="{1A0EAFFB-130E-456B-8443-AACB7188884B}" destId="{526AB1D4-8F94-450B-BFEA-C2030FC8E2DF}" srcOrd="4" destOrd="0" parTransId="{CC3DB7EF-92CB-48AB-801D-8DFB31E5DB20}" sibTransId="{5C401F92-F839-4222-BE0F-B758AB862EC7}"/>
    <dgm:cxn modelId="{4F4E6D92-3755-4653-8CF8-2AB02E108CCD}" srcId="{1A0EAFFB-130E-456B-8443-AACB7188884B}" destId="{12C09F00-9545-447E-80A6-DC37F7F02A12}" srcOrd="2" destOrd="0" parTransId="{DE830C05-21DB-41EC-80E3-0B1B55CEA54A}" sibTransId="{79D7BFFF-BB5E-4BBB-93BB-56BFD045B526}"/>
    <dgm:cxn modelId="{D9530AA3-0EDA-4403-8B93-1A8B0F4B860A}" type="presOf" srcId="{18D23A0D-6C9B-4216-8E37-1477C81890CD}" destId="{EC7AEE47-A751-4075-A564-8A22EC1E31C5}" srcOrd="0" destOrd="0" presId="urn:microsoft.com/office/officeart/2008/layout/LinedList"/>
    <dgm:cxn modelId="{1D739CAE-3CF0-4CA7-86B1-77A6C995E2BD}" type="presOf" srcId="{526AB1D4-8F94-450B-BFEA-C2030FC8E2DF}" destId="{0346BAEE-9246-496E-853C-AE30FBF972FE}" srcOrd="0" destOrd="0" presId="urn:microsoft.com/office/officeart/2008/layout/LinedList"/>
    <dgm:cxn modelId="{31C014B4-DA16-4280-9750-55539AAF1E26}" srcId="{1A0EAFFB-130E-456B-8443-AACB7188884B}" destId="{F02445E8-BDF5-4BC7-AADF-FE9FB96366A1}" srcOrd="7" destOrd="0" parTransId="{90EBDABB-ABB0-4DC5-9869-BEB413518F65}" sibTransId="{D76E63CD-3070-449F-819D-638746389FAE}"/>
    <dgm:cxn modelId="{1B8A12B7-A554-4704-9A15-32F6DD2D5DDF}" srcId="{1A0EAFFB-130E-456B-8443-AACB7188884B}" destId="{05E5ACD3-5F38-4104-99B0-F40B271608E0}" srcOrd="5" destOrd="0" parTransId="{54A07262-D204-4E42-A0C9-1572E47AE372}" sibTransId="{14587515-0018-4EF6-94BD-166D7F8C9838}"/>
    <dgm:cxn modelId="{96E24BD2-801E-4E43-8BD0-7FC603081CD9}" srcId="{1A0EAFFB-130E-456B-8443-AACB7188884B}" destId="{111031E3-E208-453F-96D2-345A56BC2B15}" srcOrd="9" destOrd="0" parTransId="{BCC69691-B9BD-4D8D-ACF4-8CD0362BF646}" sibTransId="{E735B7D7-C4D5-4A9A-B258-BC4FD48FB174}"/>
    <dgm:cxn modelId="{5EBD08F5-BADE-46D3-9DB2-C379973014BC}" type="presOf" srcId="{05E5ACD3-5F38-4104-99B0-F40B271608E0}" destId="{CD05B347-2A53-4295-840E-4B1D3599A47F}" srcOrd="0" destOrd="0" presId="urn:microsoft.com/office/officeart/2008/layout/LinedList"/>
    <dgm:cxn modelId="{C90D0B2C-8A33-4328-A027-A99B2C9F64F6}" type="presParOf" srcId="{9E2E4D2B-529B-4B20-A644-2F3AC4DE11AD}" destId="{D03FF6A6-6C9F-4FEB-A69C-A20DDFE3FC47}" srcOrd="0" destOrd="0" presId="urn:microsoft.com/office/officeart/2008/layout/LinedList"/>
    <dgm:cxn modelId="{AF32088A-FF7D-4C14-8E5C-D132EBB80780}" type="presParOf" srcId="{9E2E4D2B-529B-4B20-A644-2F3AC4DE11AD}" destId="{DC40A328-BC57-44E1-B39E-104AED1D28C6}" srcOrd="1" destOrd="0" presId="urn:microsoft.com/office/officeart/2008/layout/LinedList"/>
    <dgm:cxn modelId="{31600793-3DE9-46CC-9630-44230D8D8861}" type="presParOf" srcId="{DC40A328-BC57-44E1-B39E-104AED1D28C6}" destId="{EC7AEE47-A751-4075-A564-8A22EC1E31C5}" srcOrd="0" destOrd="0" presId="urn:microsoft.com/office/officeart/2008/layout/LinedList"/>
    <dgm:cxn modelId="{91136AC7-80FD-42FC-A8E2-D570D60C1599}" type="presParOf" srcId="{DC40A328-BC57-44E1-B39E-104AED1D28C6}" destId="{303AE30A-0211-4B99-AE0F-DAAB907619C0}" srcOrd="1" destOrd="0" presId="urn:microsoft.com/office/officeart/2008/layout/LinedList"/>
    <dgm:cxn modelId="{F68E34EA-A1D6-4BCA-B513-9EF2B2EFF073}" type="presParOf" srcId="{9E2E4D2B-529B-4B20-A644-2F3AC4DE11AD}" destId="{B8D07C4A-E233-4EB5-A2DA-31FE5EBB79B6}" srcOrd="2" destOrd="0" presId="urn:microsoft.com/office/officeart/2008/layout/LinedList"/>
    <dgm:cxn modelId="{AC5CC24D-C678-4B45-B8E7-BED9074A21CD}" type="presParOf" srcId="{9E2E4D2B-529B-4B20-A644-2F3AC4DE11AD}" destId="{B593AC49-B0E2-4E5D-AE47-9FACCF68B653}" srcOrd="3" destOrd="0" presId="urn:microsoft.com/office/officeart/2008/layout/LinedList"/>
    <dgm:cxn modelId="{439E12B7-82AE-4D79-882D-FD8098DEE77D}" type="presParOf" srcId="{B593AC49-B0E2-4E5D-AE47-9FACCF68B653}" destId="{257FBFC7-C9A3-4A0E-B03E-D3200402A84A}" srcOrd="0" destOrd="0" presId="urn:microsoft.com/office/officeart/2008/layout/LinedList"/>
    <dgm:cxn modelId="{72D1EC65-6953-4CE9-9CC2-FC7FC9EFBF02}" type="presParOf" srcId="{B593AC49-B0E2-4E5D-AE47-9FACCF68B653}" destId="{ACAE4156-C2BB-4DF3-841B-48CEF0EBCF6A}" srcOrd="1" destOrd="0" presId="urn:microsoft.com/office/officeart/2008/layout/LinedList"/>
    <dgm:cxn modelId="{AB59828F-E28F-46D4-937D-7D5862B05486}" type="presParOf" srcId="{9E2E4D2B-529B-4B20-A644-2F3AC4DE11AD}" destId="{C99D3B4E-1686-41D5-B4F3-629DF318A595}" srcOrd="4" destOrd="0" presId="urn:microsoft.com/office/officeart/2008/layout/LinedList"/>
    <dgm:cxn modelId="{52C699E2-2341-47F2-AB25-6891D441F180}" type="presParOf" srcId="{9E2E4D2B-529B-4B20-A644-2F3AC4DE11AD}" destId="{AEB9A6BD-3A8C-4B93-A8AC-293AD3004016}" srcOrd="5" destOrd="0" presId="urn:microsoft.com/office/officeart/2008/layout/LinedList"/>
    <dgm:cxn modelId="{AF6437EF-F43D-479E-B879-2B9A92E4659F}" type="presParOf" srcId="{AEB9A6BD-3A8C-4B93-A8AC-293AD3004016}" destId="{2249CB31-6BA6-48F8-9447-1F6371BC8D2E}" srcOrd="0" destOrd="0" presId="urn:microsoft.com/office/officeart/2008/layout/LinedList"/>
    <dgm:cxn modelId="{D498A18F-BFE6-4F16-B5C3-A45BA7D45B7E}" type="presParOf" srcId="{AEB9A6BD-3A8C-4B93-A8AC-293AD3004016}" destId="{68898F83-1A5D-4AFF-A967-C7F5BD488099}" srcOrd="1" destOrd="0" presId="urn:microsoft.com/office/officeart/2008/layout/LinedList"/>
    <dgm:cxn modelId="{1BB477D7-F58E-47C9-B30F-21F47DDC2591}" type="presParOf" srcId="{9E2E4D2B-529B-4B20-A644-2F3AC4DE11AD}" destId="{C3B8EB63-E369-402F-832C-02C44E074659}" srcOrd="6" destOrd="0" presId="urn:microsoft.com/office/officeart/2008/layout/LinedList"/>
    <dgm:cxn modelId="{BB201207-1CAB-437A-B857-3B23578B9412}" type="presParOf" srcId="{9E2E4D2B-529B-4B20-A644-2F3AC4DE11AD}" destId="{235FAEB4-E264-48D7-97AA-63736FDE863E}" srcOrd="7" destOrd="0" presId="urn:microsoft.com/office/officeart/2008/layout/LinedList"/>
    <dgm:cxn modelId="{1C213D4A-26D7-4BF6-9C33-985B03E1F1AB}" type="presParOf" srcId="{235FAEB4-E264-48D7-97AA-63736FDE863E}" destId="{D2B4F6D9-F013-4D2B-AF9B-4122851C3FA0}" srcOrd="0" destOrd="0" presId="urn:microsoft.com/office/officeart/2008/layout/LinedList"/>
    <dgm:cxn modelId="{72A6B824-FB6F-4E40-830F-3B02597215EF}" type="presParOf" srcId="{235FAEB4-E264-48D7-97AA-63736FDE863E}" destId="{B4925E7C-63CF-4FB2-B9E6-4F61EBC15473}" srcOrd="1" destOrd="0" presId="urn:microsoft.com/office/officeart/2008/layout/LinedList"/>
    <dgm:cxn modelId="{336B5CAE-7552-43D0-862B-FAC6B341CCAA}" type="presParOf" srcId="{9E2E4D2B-529B-4B20-A644-2F3AC4DE11AD}" destId="{71AB1F0B-580A-48DD-98BA-B8EF42A472EB}" srcOrd="8" destOrd="0" presId="urn:microsoft.com/office/officeart/2008/layout/LinedList"/>
    <dgm:cxn modelId="{A0E143E7-B0AF-48B0-8D61-39CED26815FF}" type="presParOf" srcId="{9E2E4D2B-529B-4B20-A644-2F3AC4DE11AD}" destId="{6994A042-68EC-405E-9646-FB9334618BA1}" srcOrd="9" destOrd="0" presId="urn:microsoft.com/office/officeart/2008/layout/LinedList"/>
    <dgm:cxn modelId="{B1B1C730-47EA-4051-B730-670593C3189B}" type="presParOf" srcId="{6994A042-68EC-405E-9646-FB9334618BA1}" destId="{0346BAEE-9246-496E-853C-AE30FBF972FE}" srcOrd="0" destOrd="0" presId="urn:microsoft.com/office/officeart/2008/layout/LinedList"/>
    <dgm:cxn modelId="{74D048A7-D892-4A82-84A2-9AE2257A606D}" type="presParOf" srcId="{6994A042-68EC-405E-9646-FB9334618BA1}" destId="{7F5E2786-D624-425C-8E47-DEA3C06353CD}" srcOrd="1" destOrd="0" presId="urn:microsoft.com/office/officeart/2008/layout/LinedList"/>
    <dgm:cxn modelId="{023FB957-F6AF-432E-9534-39305BBA3032}" type="presParOf" srcId="{9E2E4D2B-529B-4B20-A644-2F3AC4DE11AD}" destId="{62BAAFA8-9DBC-4237-9C1C-5DE51A68D43D}" srcOrd="10" destOrd="0" presId="urn:microsoft.com/office/officeart/2008/layout/LinedList"/>
    <dgm:cxn modelId="{383FF922-AC39-4DD0-81E7-6D4C13A6D8F3}" type="presParOf" srcId="{9E2E4D2B-529B-4B20-A644-2F3AC4DE11AD}" destId="{21980BC6-1947-4DE6-AEF3-4EF3A8F44725}" srcOrd="11" destOrd="0" presId="urn:microsoft.com/office/officeart/2008/layout/LinedList"/>
    <dgm:cxn modelId="{A416E1C6-CD3F-4CC7-955D-369A700C3C6B}" type="presParOf" srcId="{21980BC6-1947-4DE6-AEF3-4EF3A8F44725}" destId="{CD05B347-2A53-4295-840E-4B1D3599A47F}" srcOrd="0" destOrd="0" presId="urn:microsoft.com/office/officeart/2008/layout/LinedList"/>
    <dgm:cxn modelId="{3B942FBA-E67A-454E-989D-242F224CB30C}" type="presParOf" srcId="{21980BC6-1947-4DE6-AEF3-4EF3A8F44725}" destId="{FAC0A05D-74E3-47F5-96E0-A5B167F3A7DB}" srcOrd="1" destOrd="0" presId="urn:microsoft.com/office/officeart/2008/layout/LinedList"/>
    <dgm:cxn modelId="{62EED4A4-F011-4C03-83B9-F4DB867568A3}" type="presParOf" srcId="{9E2E4D2B-529B-4B20-A644-2F3AC4DE11AD}" destId="{EA9B1B50-F0DF-4A62-A122-D69F2E0D3A8F}" srcOrd="12" destOrd="0" presId="urn:microsoft.com/office/officeart/2008/layout/LinedList"/>
    <dgm:cxn modelId="{F2878C92-283A-4E4F-8E03-CBEA40ACACD2}" type="presParOf" srcId="{9E2E4D2B-529B-4B20-A644-2F3AC4DE11AD}" destId="{42CD809B-C113-43A0-A583-9D0D4831D429}" srcOrd="13" destOrd="0" presId="urn:microsoft.com/office/officeart/2008/layout/LinedList"/>
    <dgm:cxn modelId="{6D5C4B46-7ECB-4CB0-B5F7-A732B142E463}" type="presParOf" srcId="{42CD809B-C113-43A0-A583-9D0D4831D429}" destId="{2ABC57F3-503B-4AA2-8704-2056F51D4B67}" srcOrd="0" destOrd="0" presId="urn:microsoft.com/office/officeart/2008/layout/LinedList"/>
    <dgm:cxn modelId="{F5387F4C-C5B9-41B4-A8CA-DD97DFB0C98E}" type="presParOf" srcId="{42CD809B-C113-43A0-A583-9D0D4831D429}" destId="{C027638F-956D-4E65-9ABD-5C194CAC2603}" srcOrd="1" destOrd="0" presId="urn:microsoft.com/office/officeart/2008/layout/LinedList"/>
    <dgm:cxn modelId="{29E571BC-3411-4D71-AFC7-8AC80C82495F}" type="presParOf" srcId="{9E2E4D2B-529B-4B20-A644-2F3AC4DE11AD}" destId="{D73B67BB-962C-4C03-8C40-B75BE4C9E298}" srcOrd="14" destOrd="0" presId="urn:microsoft.com/office/officeart/2008/layout/LinedList"/>
    <dgm:cxn modelId="{3CCE7CB9-4ADC-4A5E-9E3E-C6E1DEABE5C0}" type="presParOf" srcId="{9E2E4D2B-529B-4B20-A644-2F3AC4DE11AD}" destId="{9D74426D-7A5B-4B0A-91D2-5DA8F7A15E27}" srcOrd="15" destOrd="0" presId="urn:microsoft.com/office/officeart/2008/layout/LinedList"/>
    <dgm:cxn modelId="{35FD7C2A-2CF8-4DD4-96E6-B3F7E74A4696}" type="presParOf" srcId="{9D74426D-7A5B-4B0A-91D2-5DA8F7A15E27}" destId="{68842135-BD72-48D6-A988-6FC2BDD3A4A0}" srcOrd="0" destOrd="0" presId="urn:microsoft.com/office/officeart/2008/layout/LinedList"/>
    <dgm:cxn modelId="{744AF23A-1376-460E-9C6D-5ECBF99DD620}" type="presParOf" srcId="{9D74426D-7A5B-4B0A-91D2-5DA8F7A15E27}" destId="{02A2BBC4-EA66-496E-949F-86C6B3D92CF6}" srcOrd="1" destOrd="0" presId="urn:microsoft.com/office/officeart/2008/layout/LinedList"/>
    <dgm:cxn modelId="{6DEB2CBC-E598-4786-AD00-B1E95F14116F}" type="presParOf" srcId="{9E2E4D2B-529B-4B20-A644-2F3AC4DE11AD}" destId="{1C31892C-93DF-4DD9-A6ED-051C22B6AC49}" srcOrd="16" destOrd="0" presId="urn:microsoft.com/office/officeart/2008/layout/LinedList"/>
    <dgm:cxn modelId="{5F809E44-BB80-46DC-A7FF-9F88E147767D}" type="presParOf" srcId="{9E2E4D2B-529B-4B20-A644-2F3AC4DE11AD}" destId="{53D3559D-0879-4B75-A858-68000D85EFB2}" srcOrd="17" destOrd="0" presId="urn:microsoft.com/office/officeart/2008/layout/LinedList"/>
    <dgm:cxn modelId="{8659439C-CC8B-4ED6-A6C2-6FCE9F8C416A}" type="presParOf" srcId="{53D3559D-0879-4B75-A858-68000D85EFB2}" destId="{20AD9736-27AF-4ED6-896E-A062A0D4E110}" srcOrd="0" destOrd="0" presId="urn:microsoft.com/office/officeart/2008/layout/LinedList"/>
    <dgm:cxn modelId="{854591BE-F20A-4FF5-AB8F-1A1B4436A83F}" type="presParOf" srcId="{53D3559D-0879-4B75-A858-68000D85EFB2}" destId="{607295E2-C23A-477C-942C-DD8B3B56A7DB}" srcOrd="1" destOrd="0" presId="urn:microsoft.com/office/officeart/2008/layout/LinedList"/>
    <dgm:cxn modelId="{6B126ED6-C93A-43ED-AF00-3C5D702E584E}" type="presParOf" srcId="{9E2E4D2B-529B-4B20-A644-2F3AC4DE11AD}" destId="{237BF958-52B9-43C0-9E83-59E1E69EC5A3}" srcOrd="18" destOrd="0" presId="urn:microsoft.com/office/officeart/2008/layout/LinedList"/>
    <dgm:cxn modelId="{1055D4E9-C6DB-43C8-B3D6-AFF159FDF27B}" type="presParOf" srcId="{9E2E4D2B-529B-4B20-A644-2F3AC4DE11AD}" destId="{2582FD90-B953-4461-8FB9-D8328488BDAC}" srcOrd="19" destOrd="0" presId="urn:microsoft.com/office/officeart/2008/layout/LinedList"/>
    <dgm:cxn modelId="{B2F9B74E-695C-4C8A-9E17-1FC7ACF315A2}" type="presParOf" srcId="{2582FD90-B953-4461-8FB9-D8328488BDAC}" destId="{6CFF453E-6200-438A-A1D9-CF495CCB0250}" srcOrd="0" destOrd="0" presId="urn:microsoft.com/office/officeart/2008/layout/LinedList"/>
    <dgm:cxn modelId="{70031F18-F42D-42C8-9625-6CD9DDC4DB31}" type="presParOf" srcId="{2582FD90-B953-4461-8FB9-D8328488BDAC}" destId="{0D38283A-4F97-4EB2-AE05-4F369EB9A2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D0312A-CCA6-4355-8C90-1A122A42B3EF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A08546E-C830-46C6-87D4-AC00B060114B}">
      <dgm:prSet/>
      <dgm:spPr/>
      <dgm:t>
        <a:bodyPr/>
        <a:lstStyle/>
        <a:p>
          <a:r>
            <a:rPr lang="en-US" dirty="0"/>
            <a:t>2022 – Jim Vetter</a:t>
          </a:r>
        </a:p>
      </dgm:t>
    </dgm:pt>
    <dgm:pt modelId="{5FB6F52A-C80E-4C4A-9396-5BF042738ADB}" type="parTrans" cxnId="{A19D0FA3-597A-4D4B-996F-1B5C731B8F01}">
      <dgm:prSet/>
      <dgm:spPr/>
      <dgm:t>
        <a:bodyPr/>
        <a:lstStyle/>
        <a:p>
          <a:endParaRPr lang="en-US"/>
        </a:p>
      </dgm:t>
    </dgm:pt>
    <dgm:pt modelId="{BE80FE80-E795-473E-A0ED-55CB2AAE448F}" type="sibTrans" cxnId="{A19D0FA3-597A-4D4B-996F-1B5C731B8F01}">
      <dgm:prSet/>
      <dgm:spPr/>
      <dgm:t>
        <a:bodyPr/>
        <a:lstStyle/>
        <a:p>
          <a:endParaRPr lang="en-US"/>
        </a:p>
      </dgm:t>
    </dgm:pt>
    <dgm:pt modelId="{E5A49F4A-73AA-41F4-8BF7-CE7557E5A5B5}">
      <dgm:prSet/>
      <dgm:spPr/>
      <dgm:t>
        <a:bodyPr/>
        <a:lstStyle/>
        <a:p>
          <a:r>
            <a:rPr lang="en-US" dirty="0"/>
            <a:t>2021 – Heather Helgeson</a:t>
          </a:r>
        </a:p>
      </dgm:t>
    </dgm:pt>
    <dgm:pt modelId="{39C11216-FC2A-4400-AB2E-AD6D118CE963}" type="parTrans" cxnId="{EBB8E335-9725-44D4-859B-7D1B8A97B323}">
      <dgm:prSet/>
      <dgm:spPr/>
      <dgm:t>
        <a:bodyPr/>
        <a:lstStyle/>
        <a:p>
          <a:endParaRPr lang="en-US"/>
        </a:p>
      </dgm:t>
    </dgm:pt>
    <dgm:pt modelId="{F737F9EC-97A4-4484-9F9B-E38846F324DB}" type="sibTrans" cxnId="{EBB8E335-9725-44D4-859B-7D1B8A97B323}">
      <dgm:prSet/>
      <dgm:spPr/>
      <dgm:t>
        <a:bodyPr/>
        <a:lstStyle/>
        <a:p>
          <a:endParaRPr lang="en-US"/>
        </a:p>
      </dgm:t>
    </dgm:pt>
    <dgm:pt modelId="{14651AE2-EC92-4991-86FB-FAC4753A1BEB}">
      <dgm:prSet/>
      <dgm:spPr/>
      <dgm:t>
        <a:bodyPr/>
        <a:lstStyle/>
        <a:p>
          <a:r>
            <a:rPr lang="en-US"/>
            <a:t>2020 – Rose Stoller </a:t>
          </a:r>
        </a:p>
      </dgm:t>
    </dgm:pt>
    <dgm:pt modelId="{9C6A4F86-F568-411A-827F-48E18423E6D8}" type="parTrans" cxnId="{E50A27BC-86A6-4CA9-BA8D-0D64EADF5A2B}">
      <dgm:prSet/>
      <dgm:spPr/>
      <dgm:t>
        <a:bodyPr/>
        <a:lstStyle/>
        <a:p>
          <a:endParaRPr lang="en-US"/>
        </a:p>
      </dgm:t>
    </dgm:pt>
    <dgm:pt modelId="{A620317D-88AD-49AC-B2CB-C8570F75B1A8}" type="sibTrans" cxnId="{E50A27BC-86A6-4CA9-BA8D-0D64EADF5A2B}">
      <dgm:prSet/>
      <dgm:spPr/>
      <dgm:t>
        <a:bodyPr/>
        <a:lstStyle/>
        <a:p>
          <a:endParaRPr lang="en-US"/>
        </a:p>
      </dgm:t>
    </dgm:pt>
    <dgm:pt modelId="{477DBA8A-549F-4825-BDFE-3D8100431369}">
      <dgm:prSet/>
      <dgm:spPr/>
      <dgm:t>
        <a:bodyPr/>
        <a:lstStyle/>
        <a:p>
          <a:r>
            <a:rPr lang="en-US"/>
            <a:t>2019 – Franklin G. Larson</a:t>
          </a:r>
        </a:p>
      </dgm:t>
    </dgm:pt>
    <dgm:pt modelId="{5CB7CACF-369D-423B-919E-E4405D3F3788}" type="parTrans" cxnId="{C8541324-E621-48BB-B8C3-CF57B0CB59D3}">
      <dgm:prSet/>
      <dgm:spPr/>
      <dgm:t>
        <a:bodyPr/>
        <a:lstStyle/>
        <a:p>
          <a:endParaRPr lang="en-US"/>
        </a:p>
      </dgm:t>
    </dgm:pt>
    <dgm:pt modelId="{98580AA7-7DBE-4C23-91B0-91AF524FE8D7}" type="sibTrans" cxnId="{C8541324-E621-48BB-B8C3-CF57B0CB59D3}">
      <dgm:prSet/>
      <dgm:spPr/>
      <dgm:t>
        <a:bodyPr/>
        <a:lstStyle/>
        <a:p>
          <a:endParaRPr lang="en-US"/>
        </a:p>
      </dgm:t>
    </dgm:pt>
    <dgm:pt modelId="{3C0B8221-6090-45DD-A902-5EAAB2C267F1}">
      <dgm:prSet/>
      <dgm:spPr/>
      <dgm:t>
        <a:bodyPr/>
        <a:lstStyle/>
        <a:p>
          <a:r>
            <a:rPr lang="en-US"/>
            <a:t>2018 – Sharon E. Buhr</a:t>
          </a:r>
        </a:p>
      </dgm:t>
    </dgm:pt>
    <dgm:pt modelId="{F1135B34-D362-4DA1-A6F2-A71655A6818B}" type="parTrans" cxnId="{48C877CA-79AC-44B7-B82B-801373465BB3}">
      <dgm:prSet/>
      <dgm:spPr/>
      <dgm:t>
        <a:bodyPr/>
        <a:lstStyle/>
        <a:p>
          <a:endParaRPr lang="en-US"/>
        </a:p>
      </dgm:t>
    </dgm:pt>
    <dgm:pt modelId="{EAD7EAF3-5FC9-48C3-A21F-3A0832054C92}" type="sibTrans" cxnId="{48C877CA-79AC-44B7-B82B-801373465BB3}">
      <dgm:prSet/>
      <dgm:spPr/>
      <dgm:t>
        <a:bodyPr/>
        <a:lstStyle/>
        <a:p>
          <a:endParaRPr lang="en-US"/>
        </a:p>
      </dgm:t>
    </dgm:pt>
    <dgm:pt modelId="{779E84F5-C7C8-4415-AABC-FC09EE6A6936}">
      <dgm:prSet/>
      <dgm:spPr/>
      <dgm:t>
        <a:bodyPr/>
        <a:lstStyle/>
        <a:p>
          <a:r>
            <a:rPr lang="en-US"/>
            <a:t>2017 – Hal and Kathleen Gershman</a:t>
          </a:r>
        </a:p>
      </dgm:t>
    </dgm:pt>
    <dgm:pt modelId="{4961777E-5289-4FFF-BA58-88D6BF2F16C1}" type="parTrans" cxnId="{22112F63-93A2-4CA6-8C8D-F454F80202B5}">
      <dgm:prSet/>
      <dgm:spPr/>
      <dgm:t>
        <a:bodyPr/>
        <a:lstStyle/>
        <a:p>
          <a:endParaRPr lang="en-US"/>
        </a:p>
      </dgm:t>
    </dgm:pt>
    <dgm:pt modelId="{3A9D22E2-B004-4E43-9A66-D88AFAB4DECE}" type="sibTrans" cxnId="{22112F63-93A2-4CA6-8C8D-F454F80202B5}">
      <dgm:prSet/>
      <dgm:spPr/>
      <dgm:t>
        <a:bodyPr/>
        <a:lstStyle/>
        <a:p>
          <a:endParaRPr lang="en-US"/>
        </a:p>
      </dgm:t>
    </dgm:pt>
    <dgm:pt modelId="{B5E2CE82-F874-4548-AADA-3C75882874B1}">
      <dgm:prSet/>
      <dgm:spPr/>
      <dgm:t>
        <a:bodyPr/>
        <a:lstStyle/>
        <a:p>
          <a:r>
            <a:rPr lang="en-US"/>
            <a:t>2016 – Kevin J. Dvorak and Sandra Marshall</a:t>
          </a:r>
        </a:p>
      </dgm:t>
    </dgm:pt>
    <dgm:pt modelId="{49CEEA50-BB27-4DE3-8861-0A34CBDEE085}" type="parTrans" cxnId="{4A07EEF0-9596-4F50-955F-0B68836057AB}">
      <dgm:prSet/>
      <dgm:spPr/>
      <dgm:t>
        <a:bodyPr/>
        <a:lstStyle/>
        <a:p>
          <a:endParaRPr lang="en-US"/>
        </a:p>
      </dgm:t>
    </dgm:pt>
    <dgm:pt modelId="{0F1BD1F1-4CE0-4CBE-81C5-E2802D6715EF}" type="sibTrans" cxnId="{4A07EEF0-9596-4F50-955F-0B68836057AB}">
      <dgm:prSet/>
      <dgm:spPr/>
      <dgm:t>
        <a:bodyPr/>
        <a:lstStyle/>
        <a:p>
          <a:endParaRPr lang="en-US"/>
        </a:p>
      </dgm:t>
    </dgm:pt>
    <dgm:pt modelId="{47F76148-73F7-49A0-8018-DF1F3B06B8BD}">
      <dgm:prSet/>
      <dgm:spPr/>
      <dgm:t>
        <a:bodyPr/>
        <a:lstStyle/>
        <a:p>
          <a:r>
            <a:rPr lang="en-US"/>
            <a:t>2015 – Larry Robinson</a:t>
          </a:r>
        </a:p>
      </dgm:t>
    </dgm:pt>
    <dgm:pt modelId="{FB662F11-3D22-42A8-9792-F48CFE115FB3}" type="parTrans" cxnId="{FCC18ABC-D738-4C62-B709-4F5F88492AA2}">
      <dgm:prSet/>
      <dgm:spPr/>
      <dgm:t>
        <a:bodyPr/>
        <a:lstStyle/>
        <a:p>
          <a:endParaRPr lang="en-US"/>
        </a:p>
      </dgm:t>
    </dgm:pt>
    <dgm:pt modelId="{06F0084C-AA14-4CDF-82A6-FDABFB744ADE}" type="sibTrans" cxnId="{FCC18ABC-D738-4C62-B709-4F5F88492AA2}">
      <dgm:prSet/>
      <dgm:spPr/>
      <dgm:t>
        <a:bodyPr/>
        <a:lstStyle/>
        <a:p>
          <a:endParaRPr lang="en-US"/>
        </a:p>
      </dgm:t>
    </dgm:pt>
    <dgm:pt modelId="{E7569AE5-4FF9-4ABA-A974-8AAA75624150}">
      <dgm:prSet/>
      <dgm:spPr/>
      <dgm:t>
        <a:bodyPr/>
        <a:lstStyle/>
        <a:p>
          <a:r>
            <a:rPr lang="en-US"/>
            <a:t>2014 – Diane Zainhofsky</a:t>
          </a:r>
        </a:p>
      </dgm:t>
    </dgm:pt>
    <dgm:pt modelId="{9E5E7F0A-85F8-486E-92AF-41289A12E2BA}" type="parTrans" cxnId="{D3E24C44-698D-454F-B945-D74ECDEFD39B}">
      <dgm:prSet/>
      <dgm:spPr/>
      <dgm:t>
        <a:bodyPr/>
        <a:lstStyle/>
        <a:p>
          <a:endParaRPr lang="en-US"/>
        </a:p>
      </dgm:t>
    </dgm:pt>
    <dgm:pt modelId="{B92499AB-1C4A-490E-AC93-0FDCE3BB7066}" type="sibTrans" cxnId="{D3E24C44-698D-454F-B945-D74ECDEFD39B}">
      <dgm:prSet/>
      <dgm:spPr/>
      <dgm:t>
        <a:bodyPr/>
        <a:lstStyle/>
        <a:p>
          <a:endParaRPr lang="en-US"/>
        </a:p>
      </dgm:t>
    </dgm:pt>
    <dgm:pt modelId="{E7815E64-31BE-4A88-A61A-FEB696A69E23}">
      <dgm:prSet/>
      <dgm:spPr/>
      <dgm:t>
        <a:bodyPr/>
        <a:lstStyle/>
        <a:p>
          <a:r>
            <a:rPr lang="en-US"/>
            <a:t>2013 – William Pearce</a:t>
          </a:r>
        </a:p>
      </dgm:t>
    </dgm:pt>
    <dgm:pt modelId="{60E036BE-2ECE-4FFF-9CC0-584DEB2FB5DF}" type="parTrans" cxnId="{FF66B95F-7031-4B9D-A388-772C8B8AF8D3}">
      <dgm:prSet/>
      <dgm:spPr/>
      <dgm:t>
        <a:bodyPr/>
        <a:lstStyle/>
        <a:p>
          <a:endParaRPr lang="en-US"/>
        </a:p>
      </dgm:t>
    </dgm:pt>
    <dgm:pt modelId="{F949D359-BA68-4EF8-AA20-5A1BCE6597A2}" type="sibTrans" cxnId="{FF66B95F-7031-4B9D-A388-772C8B8AF8D3}">
      <dgm:prSet/>
      <dgm:spPr/>
      <dgm:t>
        <a:bodyPr/>
        <a:lstStyle/>
        <a:p>
          <a:endParaRPr lang="en-US"/>
        </a:p>
      </dgm:t>
    </dgm:pt>
    <dgm:pt modelId="{DF4C0EF3-F140-4F96-9914-D99D64A11E9A}">
      <dgm:prSet/>
      <dgm:spPr/>
      <dgm:t>
        <a:bodyPr/>
        <a:lstStyle/>
        <a:p>
          <a:r>
            <a:rPr lang="en-US" dirty="0"/>
            <a:t>2023 – Kurt Snyder</a:t>
          </a:r>
        </a:p>
      </dgm:t>
    </dgm:pt>
    <dgm:pt modelId="{5A29AFC4-8496-47B9-8077-07804F5C81A3}" type="parTrans" cxnId="{47FAF3B6-CF5C-454D-913A-1740AAF15B57}">
      <dgm:prSet/>
      <dgm:spPr/>
      <dgm:t>
        <a:bodyPr/>
        <a:lstStyle/>
        <a:p>
          <a:endParaRPr lang="en-US"/>
        </a:p>
      </dgm:t>
    </dgm:pt>
    <dgm:pt modelId="{20CBEF73-B30F-4B77-AADD-5D4DDB8B4728}" type="sibTrans" cxnId="{47FAF3B6-CF5C-454D-913A-1740AAF15B57}">
      <dgm:prSet/>
      <dgm:spPr/>
      <dgm:t>
        <a:bodyPr/>
        <a:lstStyle/>
        <a:p>
          <a:endParaRPr lang="en-US"/>
        </a:p>
      </dgm:t>
    </dgm:pt>
    <dgm:pt modelId="{F6074F4B-2A59-450E-94D8-0715D85612B7}" type="pres">
      <dgm:prSet presAssocID="{96D0312A-CCA6-4355-8C90-1A122A42B3EF}" presName="vert0" presStyleCnt="0">
        <dgm:presLayoutVars>
          <dgm:dir/>
          <dgm:animOne val="branch"/>
          <dgm:animLvl val="lvl"/>
        </dgm:presLayoutVars>
      </dgm:prSet>
      <dgm:spPr/>
    </dgm:pt>
    <dgm:pt modelId="{FFCBF2C3-D8F8-434F-8207-50E252D9A6F7}" type="pres">
      <dgm:prSet presAssocID="{DF4C0EF3-F140-4F96-9914-D99D64A11E9A}" presName="thickLine" presStyleLbl="alignNode1" presStyleIdx="0" presStyleCnt="11"/>
      <dgm:spPr/>
    </dgm:pt>
    <dgm:pt modelId="{1212FB8E-145D-4289-92FB-9F7861749433}" type="pres">
      <dgm:prSet presAssocID="{DF4C0EF3-F140-4F96-9914-D99D64A11E9A}" presName="horz1" presStyleCnt="0"/>
      <dgm:spPr/>
    </dgm:pt>
    <dgm:pt modelId="{F9A939EB-C266-44C4-94EA-024470028000}" type="pres">
      <dgm:prSet presAssocID="{DF4C0EF3-F140-4F96-9914-D99D64A11E9A}" presName="tx1" presStyleLbl="revTx" presStyleIdx="0" presStyleCnt="11"/>
      <dgm:spPr/>
    </dgm:pt>
    <dgm:pt modelId="{5CFC3AD7-9481-42ED-89D2-531CE3C54917}" type="pres">
      <dgm:prSet presAssocID="{DF4C0EF3-F140-4F96-9914-D99D64A11E9A}" presName="vert1" presStyleCnt="0"/>
      <dgm:spPr/>
    </dgm:pt>
    <dgm:pt modelId="{E0DEC222-1F58-4A73-938B-8D12F3E3227B}" type="pres">
      <dgm:prSet presAssocID="{BA08546E-C830-46C6-87D4-AC00B060114B}" presName="thickLine" presStyleLbl="alignNode1" presStyleIdx="1" presStyleCnt="11"/>
      <dgm:spPr/>
    </dgm:pt>
    <dgm:pt modelId="{04EEBA32-F18A-4035-AA2B-3C604ED61C9D}" type="pres">
      <dgm:prSet presAssocID="{BA08546E-C830-46C6-87D4-AC00B060114B}" presName="horz1" presStyleCnt="0"/>
      <dgm:spPr/>
    </dgm:pt>
    <dgm:pt modelId="{A70D8B18-8927-434E-8BAA-9894620BA20B}" type="pres">
      <dgm:prSet presAssocID="{BA08546E-C830-46C6-87D4-AC00B060114B}" presName="tx1" presStyleLbl="revTx" presStyleIdx="1" presStyleCnt="11"/>
      <dgm:spPr/>
    </dgm:pt>
    <dgm:pt modelId="{C90EBE90-1307-4012-A80E-EFDC7F81E58B}" type="pres">
      <dgm:prSet presAssocID="{BA08546E-C830-46C6-87D4-AC00B060114B}" presName="vert1" presStyleCnt="0"/>
      <dgm:spPr/>
    </dgm:pt>
    <dgm:pt modelId="{E24E0C4D-C0AF-43E9-B411-E7A1E6EA0F38}" type="pres">
      <dgm:prSet presAssocID="{E5A49F4A-73AA-41F4-8BF7-CE7557E5A5B5}" presName="thickLine" presStyleLbl="alignNode1" presStyleIdx="2" presStyleCnt="11"/>
      <dgm:spPr/>
    </dgm:pt>
    <dgm:pt modelId="{14DFEA52-9154-4C39-9CCB-A5007F4E722E}" type="pres">
      <dgm:prSet presAssocID="{E5A49F4A-73AA-41F4-8BF7-CE7557E5A5B5}" presName="horz1" presStyleCnt="0"/>
      <dgm:spPr/>
    </dgm:pt>
    <dgm:pt modelId="{E1DF3782-CF49-4A60-8C51-4806A0391391}" type="pres">
      <dgm:prSet presAssocID="{E5A49F4A-73AA-41F4-8BF7-CE7557E5A5B5}" presName="tx1" presStyleLbl="revTx" presStyleIdx="2" presStyleCnt="11"/>
      <dgm:spPr/>
    </dgm:pt>
    <dgm:pt modelId="{649B2265-4C41-48B9-A9FF-F8B06F8EF6C8}" type="pres">
      <dgm:prSet presAssocID="{E5A49F4A-73AA-41F4-8BF7-CE7557E5A5B5}" presName="vert1" presStyleCnt="0"/>
      <dgm:spPr/>
    </dgm:pt>
    <dgm:pt modelId="{939A0352-2AA6-4686-8698-72FB208D6D17}" type="pres">
      <dgm:prSet presAssocID="{14651AE2-EC92-4991-86FB-FAC4753A1BEB}" presName="thickLine" presStyleLbl="alignNode1" presStyleIdx="3" presStyleCnt="11"/>
      <dgm:spPr/>
    </dgm:pt>
    <dgm:pt modelId="{23E2DD10-7C31-4B07-9E51-CA601D22B389}" type="pres">
      <dgm:prSet presAssocID="{14651AE2-EC92-4991-86FB-FAC4753A1BEB}" presName="horz1" presStyleCnt="0"/>
      <dgm:spPr/>
    </dgm:pt>
    <dgm:pt modelId="{0E43C071-63E4-4505-9EE3-921B62AED960}" type="pres">
      <dgm:prSet presAssocID="{14651AE2-EC92-4991-86FB-FAC4753A1BEB}" presName="tx1" presStyleLbl="revTx" presStyleIdx="3" presStyleCnt="11"/>
      <dgm:spPr/>
    </dgm:pt>
    <dgm:pt modelId="{2F200119-1BEF-414F-9D2B-B702F4742DEA}" type="pres">
      <dgm:prSet presAssocID="{14651AE2-EC92-4991-86FB-FAC4753A1BEB}" presName="vert1" presStyleCnt="0"/>
      <dgm:spPr/>
    </dgm:pt>
    <dgm:pt modelId="{C4CA221A-CE20-4930-B58A-4A3FB98735E1}" type="pres">
      <dgm:prSet presAssocID="{477DBA8A-549F-4825-BDFE-3D8100431369}" presName="thickLine" presStyleLbl="alignNode1" presStyleIdx="4" presStyleCnt="11"/>
      <dgm:spPr/>
    </dgm:pt>
    <dgm:pt modelId="{05C324F0-52F8-4EA1-BBC9-EB0900F75602}" type="pres">
      <dgm:prSet presAssocID="{477DBA8A-549F-4825-BDFE-3D8100431369}" presName="horz1" presStyleCnt="0"/>
      <dgm:spPr/>
    </dgm:pt>
    <dgm:pt modelId="{9B126100-AE76-4494-9015-BC7874E12584}" type="pres">
      <dgm:prSet presAssocID="{477DBA8A-549F-4825-BDFE-3D8100431369}" presName="tx1" presStyleLbl="revTx" presStyleIdx="4" presStyleCnt="11"/>
      <dgm:spPr/>
    </dgm:pt>
    <dgm:pt modelId="{CCB2CD60-776E-4FE8-B337-849EACEB8926}" type="pres">
      <dgm:prSet presAssocID="{477DBA8A-549F-4825-BDFE-3D8100431369}" presName="vert1" presStyleCnt="0"/>
      <dgm:spPr/>
    </dgm:pt>
    <dgm:pt modelId="{232F3A51-6097-460F-9208-1F16BB49F859}" type="pres">
      <dgm:prSet presAssocID="{3C0B8221-6090-45DD-A902-5EAAB2C267F1}" presName="thickLine" presStyleLbl="alignNode1" presStyleIdx="5" presStyleCnt="11"/>
      <dgm:spPr/>
    </dgm:pt>
    <dgm:pt modelId="{2B617552-A30F-49B8-8B4B-AB5A4F54F849}" type="pres">
      <dgm:prSet presAssocID="{3C0B8221-6090-45DD-A902-5EAAB2C267F1}" presName="horz1" presStyleCnt="0"/>
      <dgm:spPr/>
    </dgm:pt>
    <dgm:pt modelId="{A079D2D1-12CA-49FB-B9BC-EAF2494BC118}" type="pres">
      <dgm:prSet presAssocID="{3C0B8221-6090-45DD-A902-5EAAB2C267F1}" presName="tx1" presStyleLbl="revTx" presStyleIdx="5" presStyleCnt="11"/>
      <dgm:spPr/>
    </dgm:pt>
    <dgm:pt modelId="{C3718E6C-C2F6-4069-A14A-7396EC215CE0}" type="pres">
      <dgm:prSet presAssocID="{3C0B8221-6090-45DD-A902-5EAAB2C267F1}" presName="vert1" presStyleCnt="0"/>
      <dgm:spPr/>
    </dgm:pt>
    <dgm:pt modelId="{F8482A64-3667-41AD-AA71-E59F8DD9D210}" type="pres">
      <dgm:prSet presAssocID="{779E84F5-C7C8-4415-AABC-FC09EE6A6936}" presName="thickLine" presStyleLbl="alignNode1" presStyleIdx="6" presStyleCnt="11"/>
      <dgm:spPr/>
    </dgm:pt>
    <dgm:pt modelId="{A41ADF9E-56F6-410F-814E-9B5A6C42E319}" type="pres">
      <dgm:prSet presAssocID="{779E84F5-C7C8-4415-AABC-FC09EE6A6936}" presName="horz1" presStyleCnt="0"/>
      <dgm:spPr/>
    </dgm:pt>
    <dgm:pt modelId="{6FC9AF58-7A05-4D7D-A93E-E8E6BDB1603C}" type="pres">
      <dgm:prSet presAssocID="{779E84F5-C7C8-4415-AABC-FC09EE6A6936}" presName="tx1" presStyleLbl="revTx" presStyleIdx="6" presStyleCnt="11"/>
      <dgm:spPr/>
    </dgm:pt>
    <dgm:pt modelId="{6B08924F-86B2-4D8F-84FE-63E2971FB881}" type="pres">
      <dgm:prSet presAssocID="{779E84F5-C7C8-4415-AABC-FC09EE6A6936}" presName="vert1" presStyleCnt="0"/>
      <dgm:spPr/>
    </dgm:pt>
    <dgm:pt modelId="{E218C8D7-7613-4CAC-887E-3663B2290B3D}" type="pres">
      <dgm:prSet presAssocID="{B5E2CE82-F874-4548-AADA-3C75882874B1}" presName="thickLine" presStyleLbl="alignNode1" presStyleIdx="7" presStyleCnt="11"/>
      <dgm:spPr/>
    </dgm:pt>
    <dgm:pt modelId="{C9989512-2BBB-4B10-8644-8B3180DDE02F}" type="pres">
      <dgm:prSet presAssocID="{B5E2CE82-F874-4548-AADA-3C75882874B1}" presName="horz1" presStyleCnt="0"/>
      <dgm:spPr/>
    </dgm:pt>
    <dgm:pt modelId="{B38B3EF5-CD7C-41CD-A549-A18A3DBE166D}" type="pres">
      <dgm:prSet presAssocID="{B5E2CE82-F874-4548-AADA-3C75882874B1}" presName="tx1" presStyleLbl="revTx" presStyleIdx="7" presStyleCnt="11"/>
      <dgm:spPr/>
    </dgm:pt>
    <dgm:pt modelId="{E0AA3C9C-8E9E-4B4E-99CD-763CDB81FC70}" type="pres">
      <dgm:prSet presAssocID="{B5E2CE82-F874-4548-AADA-3C75882874B1}" presName="vert1" presStyleCnt="0"/>
      <dgm:spPr/>
    </dgm:pt>
    <dgm:pt modelId="{41135F83-34B8-4FFC-87A9-778DD9EAA311}" type="pres">
      <dgm:prSet presAssocID="{47F76148-73F7-49A0-8018-DF1F3B06B8BD}" presName="thickLine" presStyleLbl="alignNode1" presStyleIdx="8" presStyleCnt="11"/>
      <dgm:spPr/>
    </dgm:pt>
    <dgm:pt modelId="{44B540BC-A146-4218-9502-83DB2D770774}" type="pres">
      <dgm:prSet presAssocID="{47F76148-73F7-49A0-8018-DF1F3B06B8BD}" presName="horz1" presStyleCnt="0"/>
      <dgm:spPr/>
    </dgm:pt>
    <dgm:pt modelId="{71862F93-4C79-4096-B54D-731E71DCEFDE}" type="pres">
      <dgm:prSet presAssocID="{47F76148-73F7-49A0-8018-DF1F3B06B8BD}" presName="tx1" presStyleLbl="revTx" presStyleIdx="8" presStyleCnt="11"/>
      <dgm:spPr/>
    </dgm:pt>
    <dgm:pt modelId="{00DF6ABC-F072-4C15-87CB-8269B008E57E}" type="pres">
      <dgm:prSet presAssocID="{47F76148-73F7-49A0-8018-DF1F3B06B8BD}" presName="vert1" presStyleCnt="0"/>
      <dgm:spPr/>
    </dgm:pt>
    <dgm:pt modelId="{3CAC802B-708E-4D2C-8904-AAB7634759CA}" type="pres">
      <dgm:prSet presAssocID="{E7569AE5-4FF9-4ABA-A974-8AAA75624150}" presName="thickLine" presStyleLbl="alignNode1" presStyleIdx="9" presStyleCnt="11"/>
      <dgm:spPr/>
    </dgm:pt>
    <dgm:pt modelId="{C9F535EB-1B77-4E2E-B970-C35DAEC99AD4}" type="pres">
      <dgm:prSet presAssocID="{E7569AE5-4FF9-4ABA-A974-8AAA75624150}" presName="horz1" presStyleCnt="0"/>
      <dgm:spPr/>
    </dgm:pt>
    <dgm:pt modelId="{C5602F40-B8D8-4E0B-BC4C-41CD69F4FC82}" type="pres">
      <dgm:prSet presAssocID="{E7569AE5-4FF9-4ABA-A974-8AAA75624150}" presName="tx1" presStyleLbl="revTx" presStyleIdx="9" presStyleCnt="11"/>
      <dgm:spPr/>
    </dgm:pt>
    <dgm:pt modelId="{52F45308-8B4E-4839-BED8-2B25EB631503}" type="pres">
      <dgm:prSet presAssocID="{E7569AE5-4FF9-4ABA-A974-8AAA75624150}" presName="vert1" presStyleCnt="0"/>
      <dgm:spPr/>
    </dgm:pt>
    <dgm:pt modelId="{814B9224-A17F-47AD-92D1-4ACACDC874CB}" type="pres">
      <dgm:prSet presAssocID="{E7815E64-31BE-4A88-A61A-FEB696A69E23}" presName="thickLine" presStyleLbl="alignNode1" presStyleIdx="10" presStyleCnt="11"/>
      <dgm:spPr/>
    </dgm:pt>
    <dgm:pt modelId="{F056C8AC-BB6E-45FA-807B-5B42C0E533A4}" type="pres">
      <dgm:prSet presAssocID="{E7815E64-31BE-4A88-A61A-FEB696A69E23}" presName="horz1" presStyleCnt="0"/>
      <dgm:spPr/>
    </dgm:pt>
    <dgm:pt modelId="{CBEE37F5-A02B-4F1B-B460-B560BBAAFE03}" type="pres">
      <dgm:prSet presAssocID="{E7815E64-31BE-4A88-A61A-FEB696A69E23}" presName="tx1" presStyleLbl="revTx" presStyleIdx="10" presStyleCnt="11"/>
      <dgm:spPr/>
    </dgm:pt>
    <dgm:pt modelId="{55BD7905-9F03-4B21-A0D0-604E04C7EDEB}" type="pres">
      <dgm:prSet presAssocID="{E7815E64-31BE-4A88-A61A-FEB696A69E23}" presName="vert1" presStyleCnt="0"/>
      <dgm:spPr/>
    </dgm:pt>
  </dgm:ptLst>
  <dgm:cxnLst>
    <dgm:cxn modelId="{C8541324-E621-48BB-B8C3-CF57B0CB59D3}" srcId="{96D0312A-CCA6-4355-8C90-1A122A42B3EF}" destId="{477DBA8A-549F-4825-BDFE-3D8100431369}" srcOrd="4" destOrd="0" parTransId="{5CB7CACF-369D-423B-919E-E4405D3F3788}" sibTransId="{98580AA7-7DBE-4C23-91B0-91AF524FE8D7}"/>
    <dgm:cxn modelId="{90D18027-DC4C-4603-88E4-76DCD7528DCE}" type="presOf" srcId="{E7815E64-31BE-4A88-A61A-FEB696A69E23}" destId="{CBEE37F5-A02B-4F1B-B460-B560BBAAFE03}" srcOrd="0" destOrd="0" presId="urn:microsoft.com/office/officeart/2008/layout/LinedList"/>
    <dgm:cxn modelId="{EBB8E335-9725-44D4-859B-7D1B8A97B323}" srcId="{96D0312A-CCA6-4355-8C90-1A122A42B3EF}" destId="{E5A49F4A-73AA-41F4-8BF7-CE7557E5A5B5}" srcOrd="2" destOrd="0" parTransId="{39C11216-FC2A-4400-AB2E-AD6D118CE963}" sibTransId="{F737F9EC-97A4-4484-9F9B-E38846F324DB}"/>
    <dgm:cxn modelId="{A67DD739-CDDC-4F22-B4F9-2FB2D4E41807}" type="presOf" srcId="{14651AE2-EC92-4991-86FB-FAC4753A1BEB}" destId="{0E43C071-63E4-4505-9EE3-921B62AED960}" srcOrd="0" destOrd="0" presId="urn:microsoft.com/office/officeart/2008/layout/LinedList"/>
    <dgm:cxn modelId="{FF66B95F-7031-4B9D-A388-772C8B8AF8D3}" srcId="{96D0312A-CCA6-4355-8C90-1A122A42B3EF}" destId="{E7815E64-31BE-4A88-A61A-FEB696A69E23}" srcOrd="10" destOrd="0" parTransId="{60E036BE-2ECE-4FFF-9CC0-584DEB2FB5DF}" sibTransId="{F949D359-BA68-4EF8-AA20-5A1BCE6597A2}"/>
    <dgm:cxn modelId="{22112F63-93A2-4CA6-8C8D-F454F80202B5}" srcId="{96D0312A-CCA6-4355-8C90-1A122A42B3EF}" destId="{779E84F5-C7C8-4415-AABC-FC09EE6A6936}" srcOrd="6" destOrd="0" parTransId="{4961777E-5289-4FFF-BA58-88D6BF2F16C1}" sibTransId="{3A9D22E2-B004-4E43-9A66-D88AFAB4DECE}"/>
    <dgm:cxn modelId="{D3E24C44-698D-454F-B945-D74ECDEFD39B}" srcId="{96D0312A-CCA6-4355-8C90-1A122A42B3EF}" destId="{E7569AE5-4FF9-4ABA-A974-8AAA75624150}" srcOrd="9" destOrd="0" parTransId="{9E5E7F0A-85F8-486E-92AF-41289A12E2BA}" sibTransId="{B92499AB-1C4A-490E-AC93-0FDCE3BB7066}"/>
    <dgm:cxn modelId="{5C8E0080-1B80-444C-96C6-0A4327045B52}" type="presOf" srcId="{BA08546E-C830-46C6-87D4-AC00B060114B}" destId="{A70D8B18-8927-434E-8BAA-9894620BA20B}" srcOrd="0" destOrd="0" presId="urn:microsoft.com/office/officeart/2008/layout/LinedList"/>
    <dgm:cxn modelId="{4FE90487-4BDE-4941-AEDC-226D2789FD36}" type="presOf" srcId="{E7569AE5-4FF9-4ABA-A974-8AAA75624150}" destId="{C5602F40-B8D8-4E0B-BC4C-41CD69F4FC82}" srcOrd="0" destOrd="0" presId="urn:microsoft.com/office/officeart/2008/layout/LinedList"/>
    <dgm:cxn modelId="{F753B590-09C0-4D45-9F55-FE7554F4E54D}" type="presOf" srcId="{47F76148-73F7-49A0-8018-DF1F3B06B8BD}" destId="{71862F93-4C79-4096-B54D-731E71DCEFDE}" srcOrd="0" destOrd="0" presId="urn:microsoft.com/office/officeart/2008/layout/LinedList"/>
    <dgm:cxn modelId="{A19D0FA3-597A-4D4B-996F-1B5C731B8F01}" srcId="{96D0312A-CCA6-4355-8C90-1A122A42B3EF}" destId="{BA08546E-C830-46C6-87D4-AC00B060114B}" srcOrd="1" destOrd="0" parTransId="{5FB6F52A-C80E-4C4A-9396-5BF042738ADB}" sibTransId="{BE80FE80-E795-473E-A0ED-55CB2AAE448F}"/>
    <dgm:cxn modelId="{47FAF3B6-CF5C-454D-913A-1740AAF15B57}" srcId="{96D0312A-CCA6-4355-8C90-1A122A42B3EF}" destId="{DF4C0EF3-F140-4F96-9914-D99D64A11E9A}" srcOrd="0" destOrd="0" parTransId="{5A29AFC4-8496-47B9-8077-07804F5C81A3}" sibTransId="{20CBEF73-B30F-4B77-AADD-5D4DDB8B4728}"/>
    <dgm:cxn modelId="{D14C2CB8-BA6B-4267-BBC6-D2AAC235100D}" type="presOf" srcId="{96D0312A-CCA6-4355-8C90-1A122A42B3EF}" destId="{F6074F4B-2A59-450E-94D8-0715D85612B7}" srcOrd="0" destOrd="0" presId="urn:microsoft.com/office/officeart/2008/layout/LinedList"/>
    <dgm:cxn modelId="{E50A27BC-86A6-4CA9-BA8D-0D64EADF5A2B}" srcId="{96D0312A-CCA6-4355-8C90-1A122A42B3EF}" destId="{14651AE2-EC92-4991-86FB-FAC4753A1BEB}" srcOrd="3" destOrd="0" parTransId="{9C6A4F86-F568-411A-827F-48E18423E6D8}" sibTransId="{A620317D-88AD-49AC-B2CB-C8570F75B1A8}"/>
    <dgm:cxn modelId="{FCC18ABC-D738-4C62-B709-4F5F88492AA2}" srcId="{96D0312A-CCA6-4355-8C90-1A122A42B3EF}" destId="{47F76148-73F7-49A0-8018-DF1F3B06B8BD}" srcOrd="8" destOrd="0" parTransId="{FB662F11-3D22-42A8-9792-F48CFE115FB3}" sibTransId="{06F0084C-AA14-4CDF-82A6-FDABFB744ADE}"/>
    <dgm:cxn modelId="{48C877CA-79AC-44B7-B82B-801373465BB3}" srcId="{96D0312A-CCA6-4355-8C90-1A122A42B3EF}" destId="{3C0B8221-6090-45DD-A902-5EAAB2C267F1}" srcOrd="5" destOrd="0" parTransId="{F1135B34-D362-4DA1-A6F2-A71655A6818B}" sibTransId="{EAD7EAF3-5FC9-48C3-A21F-3A0832054C92}"/>
    <dgm:cxn modelId="{BE512FD9-2345-4115-B274-23708F733EC4}" type="presOf" srcId="{DF4C0EF3-F140-4F96-9914-D99D64A11E9A}" destId="{F9A939EB-C266-44C4-94EA-024470028000}" srcOrd="0" destOrd="0" presId="urn:microsoft.com/office/officeart/2008/layout/LinedList"/>
    <dgm:cxn modelId="{C1A489E3-47CA-4273-8F93-1AB4D506F0C7}" type="presOf" srcId="{3C0B8221-6090-45DD-A902-5EAAB2C267F1}" destId="{A079D2D1-12CA-49FB-B9BC-EAF2494BC118}" srcOrd="0" destOrd="0" presId="urn:microsoft.com/office/officeart/2008/layout/LinedList"/>
    <dgm:cxn modelId="{6C5486E4-88F8-422B-B004-4F93C3853C4A}" type="presOf" srcId="{477DBA8A-549F-4825-BDFE-3D8100431369}" destId="{9B126100-AE76-4494-9015-BC7874E12584}" srcOrd="0" destOrd="0" presId="urn:microsoft.com/office/officeart/2008/layout/LinedList"/>
    <dgm:cxn modelId="{BEFEB8EF-56BE-4E9D-A535-78B8837E45AD}" type="presOf" srcId="{E5A49F4A-73AA-41F4-8BF7-CE7557E5A5B5}" destId="{E1DF3782-CF49-4A60-8C51-4806A0391391}" srcOrd="0" destOrd="0" presId="urn:microsoft.com/office/officeart/2008/layout/LinedList"/>
    <dgm:cxn modelId="{4A07EEF0-9596-4F50-955F-0B68836057AB}" srcId="{96D0312A-CCA6-4355-8C90-1A122A42B3EF}" destId="{B5E2CE82-F874-4548-AADA-3C75882874B1}" srcOrd="7" destOrd="0" parTransId="{49CEEA50-BB27-4DE3-8861-0A34CBDEE085}" sibTransId="{0F1BD1F1-4CE0-4CBE-81C5-E2802D6715EF}"/>
    <dgm:cxn modelId="{1FF67FF2-0248-40D5-AB6C-464D837CB282}" type="presOf" srcId="{B5E2CE82-F874-4548-AADA-3C75882874B1}" destId="{B38B3EF5-CD7C-41CD-A549-A18A3DBE166D}" srcOrd="0" destOrd="0" presId="urn:microsoft.com/office/officeart/2008/layout/LinedList"/>
    <dgm:cxn modelId="{417AE3F7-2E75-4CC6-A0CA-3B9869478385}" type="presOf" srcId="{779E84F5-C7C8-4415-AABC-FC09EE6A6936}" destId="{6FC9AF58-7A05-4D7D-A93E-E8E6BDB1603C}" srcOrd="0" destOrd="0" presId="urn:microsoft.com/office/officeart/2008/layout/LinedList"/>
    <dgm:cxn modelId="{70D9C6F7-DEFA-48C7-931E-D5333C9C9266}" type="presParOf" srcId="{F6074F4B-2A59-450E-94D8-0715D85612B7}" destId="{FFCBF2C3-D8F8-434F-8207-50E252D9A6F7}" srcOrd="0" destOrd="0" presId="urn:microsoft.com/office/officeart/2008/layout/LinedList"/>
    <dgm:cxn modelId="{2A801FC5-5B58-4AEF-8730-07F3C52648AD}" type="presParOf" srcId="{F6074F4B-2A59-450E-94D8-0715D85612B7}" destId="{1212FB8E-145D-4289-92FB-9F7861749433}" srcOrd="1" destOrd="0" presId="urn:microsoft.com/office/officeart/2008/layout/LinedList"/>
    <dgm:cxn modelId="{28467A6F-B936-4F65-ADDB-1645461C4B2E}" type="presParOf" srcId="{1212FB8E-145D-4289-92FB-9F7861749433}" destId="{F9A939EB-C266-44C4-94EA-024470028000}" srcOrd="0" destOrd="0" presId="urn:microsoft.com/office/officeart/2008/layout/LinedList"/>
    <dgm:cxn modelId="{70B0C65E-FAE9-486C-8965-8DB9FD252CEE}" type="presParOf" srcId="{1212FB8E-145D-4289-92FB-9F7861749433}" destId="{5CFC3AD7-9481-42ED-89D2-531CE3C54917}" srcOrd="1" destOrd="0" presId="urn:microsoft.com/office/officeart/2008/layout/LinedList"/>
    <dgm:cxn modelId="{FDB01305-20ED-4E29-9A27-2C434355A3E6}" type="presParOf" srcId="{F6074F4B-2A59-450E-94D8-0715D85612B7}" destId="{E0DEC222-1F58-4A73-938B-8D12F3E3227B}" srcOrd="2" destOrd="0" presId="urn:microsoft.com/office/officeart/2008/layout/LinedList"/>
    <dgm:cxn modelId="{04A23DD9-9375-4858-8939-AC2058BF2366}" type="presParOf" srcId="{F6074F4B-2A59-450E-94D8-0715D85612B7}" destId="{04EEBA32-F18A-4035-AA2B-3C604ED61C9D}" srcOrd="3" destOrd="0" presId="urn:microsoft.com/office/officeart/2008/layout/LinedList"/>
    <dgm:cxn modelId="{35B543BC-F0FC-482C-A438-B044E2A7B54F}" type="presParOf" srcId="{04EEBA32-F18A-4035-AA2B-3C604ED61C9D}" destId="{A70D8B18-8927-434E-8BAA-9894620BA20B}" srcOrd="0" destOrd="0" presId="urn:microsoft.com/office/officeart/2008/layout/LinedList"/>
    <dgm:cxn modelId="{2AF86873-4850-4D95-A182-9917110A24C2}" type="presParOf" srcId="{04EEBA32-F18A-4035-AA2B-3C604ED61C9D}" destId="{C90EBE90-1307-4012-A80E-EFDC7F81E58B}" srcOrd="1" destOrd="0" presId="urn:microsoft.com/office/officeart/2008/layout/LinedList"/>
    <dgm:cxn modelId="{5388961D-D3FA-4065-B3F7-06FA09AB3AFE}" type="presParOf" srcId="{F6074F4B-2A59-450E-94D8-0715D85612B7}" destId="{E24E0C4D-C0AF-43E9-B411-E7A1E6EA0F38}" srcOrd="4" destOrd="0" presId="urn:microsoft.com/office/officeart/2008/layout/LinedList"/>
    <dgm:cxn modelId="{5EF5D40B-0C2C-47D6-A2B0-E50625ADD850}" type="presParOf" srcId="{F6074F4B-2A59-450E-94D8-0715D85612B7}" destId="{14DFEA52-9154-4C39-9CCB-A5007F4E722E}" srcOrd="5" destOrd="0" presId="urn:microsoft.com/office/officeart/2008/layout/LinedList"/>
    <dgm:cxn modelId="{88EFEA12-A804-49CF-9A58-1485AB264A2F}" type="presParOf" srcId="{14DFEA52-9154-4C39-9CCB-A5007F4E722E}" destId="{E1DF3782-CF49-4A60-8C51-4806A0391391}" srcOrd="0" destOrd="0" presId="urn:microsoft.com/office/officeart/2008/layout/LinedList"/>
    <dgm:cxn modelId="{B9308A43-313E-4A29-97B5-28A681D9C863}" type="presParOf" srcId="{14DFEA52-9154-4C39-9CCB-A5007F4E722E}" destId="{649B2265-4C41-48B9-A9FF-F8B06F8EF6C8}" srcOrd="1" destOrd="0" presId="urn:microsoft.com/office/officeart/2008/layout/LinedList"/>
    <dgm:cxn modelId="{9F8F3D68-6968-4E8B-ABB8-D14628F51164}" type="presParOf" srcId="{F6074F4B-2A59-450E-94D8-0715D85612B7}" destId="{939A0352-2AA6-4686-8698-72FB208D6D17}" srcOrd="6" destOrd="0" presId="urn:microsoft.com/office/officeart/2008/layout/LinedList"/>
    <dgm:cxn modelId="{740758FE-4D60-47B4-A0DC-D76C7CB28179}" type="presParOf" srcId="{F6074F4B-2A59-450E-94D8-0715D85612B7}" destId="{23E2DD10-7C31-4B07-9E51-CA601D22B389}" srcOrd="7" destOrd="0" presId="urn:microsoft.com/office/officeart/2008/layout/LinedList"/>
    <dgm:cxn modelId="{0DA3FBE1-B7D9-4006-A2B6-F597131E4172}" type="presParOf" srcId="{23E2DD10-7C31-4B07-9E51-CA601D22B389}" destId="{0E43C071-63E4-4505-9EE3-921B62AED960}" srcOrd="0" destOrd="0" presId="urn:microsoft.com/office/officeart/2008/layout/LinedList"/>
    <dgm:cxn modelId="{8BA84E38-07B3-4E61-86D6-AFB78E333E88}" type="presParOf" srcId="{23E2DD10-7C31-4B07-9E51-CA601D22B389}" destId="{2F200119-1BEF-414F-9D2B-B702F4742DEA}" srcOrd="1" destOrd="0" presId="urn:microsoft.com/office/officeart/2008/layout/LinedList"/>
    <dgm:cxn modelId="{C4F08267-FEF3-4290-A655-CD92DEB97665}" type="presParOf" srcId="{F6074F4B-2A59-450E-94D8-0715D85612B7}" destId="{C4CA221A-CE20-4930-B58A-4A3FB98735E1}" srcOrd="8" destOrd="0" presId="urn:microsoft.com/office/officeart/2008/layout/LinedList"/>
    <dgm:cxn modelId="{CD60853A-7447-4F6E-9A28-2199364E7408}" type="presParOf" srcId="{F6074F4B-2A59-450E-94D8-0715D85612B7}" destId="{05C324F0-52F8-4EA1-BBC9-EB0900F75602}" srcOrd="9" destOrd="0" presId="urn:microsoft.com/office/officeart/2008/layout/LinedList"/>
    <dgm:cxn modelId="{A5FFC56D-3D8A-4E5C-8B04-F076D9696BC8}" type="presParOf" srcId="{05C324F0-52F8-4EA1-BBC9-EB0900F75602}" destId="{9B126100-AE76-4494-9015-BC7874E12584}" srcOrd="0" destOrd="0" presId="urn:microsoft.com/office/officeart/2008/layout/LinedList"/>
    <dgm:cxn modelId="{30E19B6F-A429-403F-A529-1F22F267152E}" type="presParOf" srcId="{05C324F0-52F8-4EA1-BBC9-EB0900F75602}" destId="{CCB2CD60-776E-4FE8-B337-849EACEB8926}" srcOrd="1" destOrd="0" presId="urn:microsoft.com/office/officeart/2008/layout/LinedList"/>
    <dgm:cxn modelId="{65717DE6-FB1D-40E9-BFA1-A971F7FEBE81}" type="presParOf" srcId="{F6074F4B-2A59-450E-94D8-0715D85612B7}" destId="{232F3A51-6097-460F-9208-1F16BB49F859}" srcOrd="10" destOrd="0" presId="urn:microsoft.com/office/officeart/2008/layout/LinedList"/>
    <dgm:cxn modelId="{35BBBD49-FFC7-4956-B5BE-BFC3D9C22079}" type="presParOf" srcId="{F6074F4B-2A59-450E-94D8-0715D85612B7}" destId="{2B617552-A30F-49B8-8B4B-AB5A4F54F849}" srcOrd="11" destOrd="0" presId="urn:microsoft.com/office/officeart/2008/layout/LinedList"/>
    <dgm:cxn modelId="{06B10E02-AA01-4A87-A134-7D1FDF1D4910}" type="presParOf" srcId="{2B617552-A30F-49B8-8B4B-AB5A4F54F849}" destId="{A079D2D1-12CA-49FB-B9BC-EAF2494BC118}" srcOrd="0" destOrd="0" presId="urn:microsoft.com/office/officeart/2008/layout/LinedList"/>
    <dgm:cxn modelId="{66AA6A51-80E9-4A00-B569-4C5DF1A021D6}" type="presParOf" srcId="{2B617552-A30F-49B8-8B4B-AB5A4F54F849}" destId="{C3718E6C-C2F6-4069-A14A-7396EC215CE0}" srcOrd="1" destOrd="0" presId="urn:microsoft.com/office/officeart/2008/layout/LinedList"/>
    <dgm:cxn modelId="{3CA93FF9-3DFD-4059-972B-7D1034E67DFD}" type="presParOf" srcId="{F6074F4B-2A59-450E-94D8-0715D85612B7}" destId="{F8482A64-3667-41AD-AA71-E59F8DD9D210}" srcOrd="12" destOrd="0" presId="urn:microsoft.com/office/officeart/2008/layout/LinedList"/>
    <dgm:cxn modelId="{AB7DEB69-88F3-465C-9D41-CA71D7D28B38}" type="presParOf" srcId="{F6074F4B-2A59-450E-94D8-0715D85612B7}" destId="{A41ADF9E-56F6-410F-814E-9B5A6C42E319}" srcOrd="13" destOrd="0" presId="urn:microsoft.com/office/officeart/2008/layout/LinedList"/>
    <dgm:cxn modelId="{1D98D9CE-64EF-4414-A587-A57F2B0ACEF8}" type="presParOf" srcId="{A41ADF9E-56F6-410F-814E-9B5A6C42E319}" destId="{6FC9AF58-7A05-4D7D-A93E-E8E6BDB1603C}" srcOrd="0" destOrd="0" presId="urn:microsoft.com/office/officeart/2008/layout/LinedList"/>
    <dgm:cxn modelId="{C77724E9-0DF6-4DD0-95F0-7A08433FA737}" type="presParOf" srcId="{A41ADF9E-56F6-410F-814E-9B5A6C42E319}" destId="{6B08924F-86B2-4D8F-84FE-63E2971FB881}" srcOrd="1" destOrd="0" presId="urn:microsoft.com/office/officeart/2008/layout/LinedList"/>
    <dgm:cxn modelId="{A4D8B13D-6543-4952-A86C-56352D3D0D48}" type="presParOf" srcId="{F6074F4B-2A59-450E-94D8-0715D85612B7}" destId="{E218C8D7-7613-4CAC-887E-3663B2290B3D}" srcOrd="14" destOrd="0" presId="urn:microsoft.com/office/officeart/2008/layout/LinedList"/>
    <dgm:cxn modelId="{30DF01ED-F243-48F2-AB68-F795741A96AE}" type="presParOf" srcId="{F6074F4B-2A59-450E-94D8-0715D85612B7}" destId="{C9989512-2BBB-4B10-8644-8B3180DDE02F}" srcOrd="15" destOrd="0" presId="urn:microsoft.com/office/officeart/2008/layout/LinedList"/>
    <dgm:cxn modelId="{3107627E-06F5-400A-9C00-913F8D02CAC0}" type="presParOf" srcId="{C9989512-2BBB-4B10-8644-8B3180DDE02F}" destId="{B38B3EF5-CD7C-41CD-A549-A18A3DBE166D}" srcOrd="0" destOrd="0" presId="urn:microsoft.com/office/officeart/2008/layout/LinedList"/>
    <dgm:cxn modelId="{C80352E1-42B3-4339-A84E-51AF19E45FE4}" type="presParOf" srcId="{C9989512-2BBB-4B10-8644-8B3180DDE02F}" destId="{E0AA3C9C-8E9E-4B4E-99CD-763CDB81FC70}" srcOrd="1" destOrd="0" presId="urn:microsoft.com/office/officeart/2008/layout/LinedList"/>
    <dgm:cxn modelId="{0145D0C0-0EF6-4B6D-AB0E-A5D9A06535DB}" type="presParOf" srcId="{F6074F4B-2A59-450E-94D8-0715D85612B7}" destId="{41135F83-34B8-4FFC-87A9-778DD9EAA311}" srcOrd="16" destOrd="0" presId="urn:microsoft.com/office/officeart/2008/layout/LinedList"/>
    <dgm:cxn modelId="{CB1F93D9-D491-4ECE-BF5E-0EAADC37DC05}" type="presParOf" srcId="{F6074F4B-2A59-450E-94D8-0715D85612B7}" destId="{44B540BC-A146-4218-9502-83DB2D770774}" srcOrd="17" destOrd="0" presId="urn:microsoft.com/office/officeart/2008/layout/LinedList"/>
    <dgm:cxn modelId="{80EF0D01-EA69-4F94-93FB-EFB56BF9E879}" type="presParOf" srcId="{44B540BC-A146-4218-9502-83DB2D770774}" destId="{71862F93-4C79-4096-B54D-731E71DCEFDE}" srcOrd="0" destOrd="0" presId="urn:microsoft.com/office/officeart/2008/layout/LinedList"/>
    <dgm:cxn modelId="{BAA91249-1EFE-443B-99A7-B020D7624F53}" type="presParOf" srcId="{44B540BC-A146-4218-9502-83DB2D770774}" destId="{00DF6ABC-F072-4C15-87CB-8269B008E57E}" srcOrd="1" destOrd="0" presId="urn:microsoft.com/office/officeart/2008/layout/LinedList"/>
    <dgm:cxn modelId="{9B136DFE-A58D-4C13-B128-95EBC8F35661}" type="presParOf" srcId="{F6074F4B-2A59-450E-94D8-0715D85612B7}" destId="{3CAC802B-708E-4D2C-8904-AAB7634759CA}" srcOrd="18" destOrd="0" presId="urn:microsoft.com/office/officeart/2008/layout/LinedList"/>
    <dgm:cxn modelId="{8089B3CF-7EC4-4D12-B40A-53E29BE9CBA5}" type="presParOf" srcId="{F6074F4B-2A59-450E-94D8-0715D85612B7}" destId="{C9F535EB-1B77-4E2E-B970-C35DAEC99AD4}" srcOrd="19" destOrd="0" presId="urn:microsoft.com/office/officeart/2008/layout/LinedList"/>
    <dgm:cxn modelId="{94ECE052-C5AD-4796-BC1D-EE2072CEEE0F}" type="presParOf" srcId="{C9F535EB-1B77-4E2E-B970-C35DAEC99AD4}" destId="{C5602F40-B8D8-4E0B-BC4C-41CD69F4FC82}" srcOrd="0" destOrd="0" presId="urn:microsoft.com/office/officeart/2008/layout/LinedList"/>
    <dgm:cxn modelId="{1CCC8DF0-28A8-45B2-9F62-C99AC95560DC}" type="presParOf" srcId="{C9F535EB-1B77-4E2E-B970-C35DAEC99AD4}" destId="{52F45308-8B4E-4839-BED8-2B25EB631503}" srcOrd="1" destOrd="0" presId="urn:microsoft.com/office/officeart/2008/layout/LinedList"/>
    <dgm:cxn modelId="{B9F6C874-340A-4755-9F18-661866A2706B}" type="presParOf" srcId="{F6074F4B-2A59-450E-94D8-0715D85612B7}" destId="{814B9224-A17F-47AD-92D1-4ACACDC874CB}" srcOrd="20" destOrd="0" presId="urn:microsoft.com/office/officeart/2008/layout/LinedList"/>
    <dgm:cxn modelId="{5DF53F32-8E86-4B14-A073-41ACFDB27AA4}" type="presParOf" srcId="{F6074F4B-2A59-450E-94D8-0715D85612B7}" destId="{F056C8AC-BB6E-45FA-807B-5B42C0E533A4}" srcOrd="21" destOrd="0" presId="urn:microsoft.com/office/officeart/2008/layout/LinedList"/>
    <dgm:cxn modelId="{E61B5A5F-F71B-497B-9C66-82C91942F414}" type="presParOf" srcId="{F056C8AC-BB6E-45FA-807B-5B42C0E533A4}" destId="{CBEE37F5-A02B-4F1B-B460-B560BBAAFE03}" srcOrd="0" destOrd="0" presId="urn:microsoft.com/office/officeart/2008/layout/LinedList"/>
    <dgm:cxn modelId="{31238ED3-C2CC-41F4-8446-9F8EBF4DB137}" type="presParOf" srcId="{F056C8AC-BB6E-45FA-807B-5B42C0E533A4}" destId="{55BD7905-9F03-4B21-A0D0-604E04C7ED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E0B3A-F13A-4422-92E1-121C3182E102}">
      <dsp:nvSpPr>
        <dsp:cNvPr id="0" name=""/>
        <dsp:cNvSpPr/>
      </dsp:nvSpPr>
      <dsp:spPr>
        <a:xfrm>
          <a:off x="0" y="419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D89CF-1A36-410C-A0CB-3CFE8CE39E9C}">
      <dsp:nvSpPr>
        <dsp:cNvPr id="0" name=""/>
        <dsp:cNvSpPr/>
      </dsp:nvSpPr>
      <dsp:spPr>
        <a:xfrm>
          <a:off x="0" y="419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2023 –  Ted </a:t>
          </a:r>
          <a:r>
            <a:rPr lang="en-US" sz="1600" kern="1200" dirty="0" err="1"/>
            <a:t>Uecker</a:t>
          </a:r>
          <a:endParaRPr lang="en-US" sz="1600" kern="1200" dirty="0"/>
        </a:p>
      </dsp:txBody>
      <dsp:txXfrm>
        <a:off x="0" y="419"/>
        <a:ext cx="6339839" cy="343871"/>
      </dsp:txXfrm>
    </dsp:sp>
    <dsp:sp modelId="{5C347F6A-6EB1-4DA2-BC8B-B356BA6E319F}">
      <dsp:nvSpPr>
        <dsp:cNvPr id="0" name=""/>
        <dsp:cNvSpPr/>
      </dsp:nvSpPr>
      <dsp:spPr>
        <a:xfrm>
          <a:off x="0" y="344291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264941"/>
                <a:satOff val="916"/>
                <a:lumOff val="-18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4941"/>
                <a:satOff val="916"/>
                <a:lumOff val="-18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4941"/>
                <a:satOff val="916"/>
                <a:lumOff val="-18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64941"/>
              <a:satOff val="916"/>
              <a:lumOff val="-18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17748-DEEE-4E14-B15D-F5A35AA1EC60}">
      <dsp:nvSpPr>
        <dsp:cNvPr id="0" name=""/>
        <dsp:cNvSpPr/>
      </dsp:nvSpPr>
      <dsp:spPr>
        <a:xfrm>
          <a:off x="0" y="344291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baseline="0" dirty="0"/>
            <a:t>2022</a:t>
          </a:r>
          <a:r>
            <a:rPr lang="en-US" sz="1600" kern="1200" dirty="0"/>
            <a:t> –</a:t>
          </a:r>
          <a:r>
            <a:rPr lang="en-US" sz="1600" b="0" i="0" kern="1200" baseline="0" dirty="0"/>
            <a:t> Maura Ferguson</a:t>
          </a:r>
          <a:endParaRPr lang="en-US" sz="1600" kern="1200" dirty="0"/>
        </a:p>
      </dsp:txBody>
      <dsp:txXfrm>
        <a:off x="0" y="344291"/>
        <a:ext cx="6339839" cy="343871"/>
      </dsp:txXfrm>
    </dsp:sp>
    <dsp:sp modelId="{57B44790-1320-4BCC-8B77-9C6FD6672439}">
      <dsp:nvSpPr>
        <dsp:cNvPr id="0" name=""/>
        <dsp:cNvSpPr/>
      </dsp:nvSpPr>
      <dsp:spPr>
        <a:xfrm>
          <a:off x="0" y="688163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529881"/>
                <a:satOff val="1833"/>
                <a:lumOff val="-36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9881"/>
                <a:satOff val="1833"/>
                <a:lumOff val="-36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9881"/>
                <a:satOff val="1833"/>
                <a:lumOff val="-36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29881"/>
              <a:satOff val="1833"/>
              <a:lumOff val="-36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0911E2-23F4-4489-B209-8146929336FB}">
      <dsp:nvSpPr>
        <dsp:cNvPr id="0" name=""/>
        <dsp:cNvSpPr/>
      </dsp:nvSpPr>
      <dsp:spPr>
        <a:xfrm>
          <a:off x="0" y="688163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2021 – Becca Baumbach</a:t>
          </a:r>
        </a:p>
      </dsp:txBody>
      <dsp:txXfrm>
        <a:off x="0" y="688163"/>
        <a:ext cx="6339839" cy="343871"/>
      </dsp:txXfrm>
    </dsp:sp>
    <dsp:sp modelId="{23EA2BD7-8547-4008-8CE4-B25B23DEB051}">
      <dsp:nvSpPr>
        <dsp:cNvPr id="0" name=""/>
        <dsp:cNvSpPr/>
      </dsp:nvSpPr>
      <dsp:spPr>
        <a:xfrm>
          <a:off x="0" y="1032035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794822"/>
                <a:satOff val="2749"/>
                <a:lumOff val="-54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94822"/>
                <a:satOff val="2749"/>
                <a:lumOff val="-54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94822"/>
                <a:satOff val="2749"/>
                <a:lumOff val="-54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94822"/>
              <a:satOff val="2749"/>
              <a:lumOff val="-54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E86B88-C96B-41D8-B4F8-DA4833F264AC}">
      <dsp:nvSpPr>
        <dsp:cNvPr id="0" name=""/>
        <dsp:cNvSpPr/>
      </dsp:nvSpPr>
      <dsp:spPr>
        <a:xfrm>
          <a:off x="0" y="1032035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2020 – Becca Cruger</a:t>
          </a:r>
        </a:p>
      </dsp:txBody>
      <dsp:txXfrm>
        <a:off x="0" y="1032035"/>
        <a:ext cx="6339839" cy="343871"/>
      </dsp:txXfrm>
    </dsp:sp>
    <dsp:sp modelId="{C90AC5C9-FD3B-4B87-A982-9E3D37C53CD8}">
      <dsp:nvSpPr>
        <dsp:cNvPr id="0" name=""/>
        <dsp:cNvSpPr/>
      </dsp:nvSpPr>
      <dsp:spPr>
        <a:xfrm>
          <a:off x="0" y="1375906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1059763"/>
                <a:satOff val="3665"/>
                <a:lumOff val="-7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59763"/>
                <a:satOff val="3665"/>
                <a:lumOff val="-7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59763"/>
                <a:satOff val="3665"/>
                <a:lumOff val="-7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059763"/>
              <a:satOff val="3665"/>
              <a:lumOff val="-72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A29CD-1703-434D-982B-759DD33CBA72}">
      <dsp:nvSpPr>
        <dsp:cNvPr id="0" name=""/>
        <dsp:cNvSpPr/>
      </dsp:nvSpPr>
      <dsp:spPr>
        <a:xfrm>
          <a:off x="0" y="1375906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2019 – Billi Jo Zielinski</a:t>
          </a:r>
        </a:p>
      </dsp:txBody>
      <dsp:txXfrm>
        <a:off x="0" y="1375906"/>
        <a:ext cx="6339839" cy="343871"/>
      </dsp:txXfrm>
    </dsp:sp>
    <dsp:sp modelId="{101FCEEE-CBD2-4E7C-94C9-E3017D597BF0}">
      <dsp:nvSpPr>
        <dsp:cNvPr id="0" name=""/>
        <dsp:cNvSpPr/>
      </dsp:nvSpPr>
      <dsp:spPr>
        <a:xfrm>
          <a:off x="0" y="1719778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1324704"/>
                <a:satOff val="4582"/>
                <a:lumOff val="-90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24704"/>
                <a:satOff val="4582"/>
                <a:lumOff val="-90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24704"/>
                <a:satOff val="4582"/>
                <a:lumOff val="-90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24704"/>
              <a:satOff val="4582"/>
              <a:lumOff val="-90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6E8393-EEA5-4D95-B299-1A2BF43F9FAB}">
      <dsp:nvSpPr>
        <dsp:cNvPr id="0" name=""/>
        <dsp:cNvSpPr/>
      </dsp:nvSpPr>
      <dsp:spPr>
        <a:xfrm>
          <a:off x="0" y="1719778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2018 – Dayna Del Val</a:t>
          </a:r>
        </a:p>
      </dsp:txBody>
      <dsp:txXfrm>
        <a:off x="0" y="1719778"/>
        <a:ext cx="6339839" cy="343871"/>
      </dsp:txXfrm>
    </dsp:sp>
    <dsp:sp modelId="{166E3BD6-D20E-4348-A01F-F405093F2498}">
      <dsp:nvSpPr>
        <dsp:cNvPr id="0" name=""/>
        <dsp:cNvSpPr/>
      </dsp:nvSpPr>
      <dsp:spPr>
        <a:xfrm>
          <a:off x="0" y="2063650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1589644"/>
                <a:satOff val="5498"/>
                <a:lumOff val="-108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89644"/>
                <a:satOff val="5498"/>
                <a:lumOff val="-108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89644"/>
                <a:satOff val="5498"/>
                <a:lumOff val="-108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589644"/>
              <a:satOff val="5498"/>
              <a:lumOff val="-108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041914-3228-4FA5-B3B2-12A71E5AD1A0}">
      <dsp:nvSpPr>
        <dsp:cNvPr id="0" name=""/>
        <dsp:cNvSpPr/>
      </dsp:nvSpPr>
      <dsp:spPr>
        <a:xfrm>
          <a:off x="0" y="2063650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2017 – Stacy Schaffer</a:t>
          </a:r>
        </a:p>
      </dsp:txBody>
      <dsp:txXfrm>
        <a:off x="0" y="2063650"/>
        <a:ext cx="6339839" cy="343871"/>
      </dsp:txXfrm>
    </dsp:sp>
    <dsp:sp modelId="{EFE663F5-8E52-4751-845F-129DA8347986}">
      <dsp:nvSpPr>
        <dsp:cNvPr id="0" name=""/>
        <dsp:cNvSpPr/>
      </dsp:nvSpPr>
      <dsp:spPr>
        <a:xfrm>
          <a:off x="0" y="2407521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1854585"/>
                <a:satOff val="6414"/>
                <a:lumOff val="-126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54585"/>
                <a:satOff val="6414"/>
                <a:lumOff val="-126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54585"/>
                <a:satOff val="6414"/>
                <a:lumOff val="-126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854585"/>
              <a:satOff val="6414"/>
              <a:lumOff val="-1265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7BCD11-DD2A-417E-86D8-32D98E8F4D74}">
      <dsp:nvSpPr>
        <dsp:cNvPr id="0" name=""/>
        <dsp:cNvSpPr/>
      </dsp:nvSpPr>
      <dsp:spPr>
        <a:xfrm>
          <a:off x="0" y="2407521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2016 – Jessica Thomasson</a:t>
          </a:r>
        </a:p>
      </dsp:txBody>
      <dsp:txXfrm>
        <a:off x="0" y="2407521"/>
        <a:ext cx="6339839" cy="343871"/>
      </dsp:txXfrm>
    </dsp:sp>
    <dsp:sp modelId="{AE3ABB7B-3EC5-44D7-A909-9E483D45F260}">
      <dsp:nvSpPr>
        <dsp:cNvPr id="0" name=""/>
        <dsp:cNvSpPr/>
      </dsp:nvSpPr>
      <dsp:spPr>
        <a:xfrm>
          <a:off x="0" y="2751393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2119526"/>
                <a:satOff val="7331"/>
                <a:lumOff val="-144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19526"/>
                <a:satOff val="7331"/>
                <a:lumOff val="-144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19526"/>
                <a:satOff val="7331"/>
                <a:lumOff val="-144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119526"/>
              <a:satOff val="7331"/>
              <a:lumOff val="-1446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051A00-B9D5-4D5B-B677-A12BC5E76628}">
      <dsp:nvSpPr>
        <dsp:cNvPr id="0" name=""/>
        <dsp:cNvSpPr/>
      </dsp:nvSpPr>
      <dsp:spPr>
        <a:xfrm>
          <a:off x="0" y="2751393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2014 – Ty Hegland</a:t>
          </a:r>
        </a:p>
      </dsp:txBody>
      <dsp:txXfrm>
        <a:off x="0" y="2751393"/>
        <a:ext cx="6339839" cy="343871"/>
      </dsp:txXfrm>
    </dsp:sp>
    <dsp:sp modelId="{E0157D4A-95CC-4894-9020-54759FE55697}">
      <dsp:nvSpPr>
        <dsp:cNvPr id="0" name=""/>
        <dsp:cNvSpPr/>
      </dsp:nvSpPr>
      <dsp:spPr>
        <a:xfrm>
          <a:off x="0" y="3095265"/>
          <a:ext cx="6339839" cy="0"/>
        </a:xfrm>
        <a:prstGeom prst="line">
          <a:avLst/>
        </a:prstGeom>
        <a:gradFill rotWithShape="0">
          <a:gsLst>
            <a:gs pos="0">
              <a:schemeClr val="accent5">
                <a:hueOff val="-2384466"/>
                <a:satOff val="8247"/>
                <a:lumOff val="-1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384466"/>
                <a:satOff val="8247"/>
                <a:lumOff val="-1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384466"/>
                <a:satOff val="8247"/>
                <a:lumOff val="-1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384466"/>
              <a:satOff val="8247"/>
              <a:lumOff val="-16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5FA63A-584F-4A5E-8AB4-84C8B539275A}">
      <dsp:nvSpPr>
        <dsp:cNvPr id="0" name=""/>
        <dsp:cNvSpPr/>
      </dsp:nvSpPr>
      <dsp:spPr>
        <a:xfrm>
          <a:off x="0" y="3095265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2013 – Luke Klefstad</a:t>
          </a:r>
        </a:p>
      </dsp:txBody>
      <dsp:txXfrm>
        <a:off x="0" y="3095265"/>
        <a:ext cx="6339839" cy="343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D304A-7724-4E31-B1FE-75EA98088523}">
      <dsp:nvSpPr>
        <dsp:cNvPr id="0" name=""/>
        <dsp:cNvSpPr/>
      </dsp:nvSpPr>
      <dsp:spPr>
        <a:xfrm>
          <a:off x="0" y="1679"/>
          <a:ext cx="63398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C838E-91FF-49A0-BC0E-541CE93EB85E}">
      <dsp:nvSpPr>
        <dsp:cNvPr id="0" name=""/>
        <dsp:cNvSpPr/>
      </dsp:nvSpPr>
      <dsp:spPr>
        <a:xfrm>
          <a:off x="0" y="1679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2023 – Community Foundation of Grand Forks, East Grand Forks &amp; Region</a:t>
          </a:r>
        </a:p>
      </dsp:txBody>
      <dsp:txXfrm>
        <a:off x="0" y="1679"/>
        <a:ext cx="6339839" cy="312381"/>
      </dsp:txXfrm>
    </dsp:sp>
    <dsp:sp modelId="{E187E135-3036-41FC-821D-65363341AE17}">
      <dsp:nvSpPr>
        <dsp:cNvPr id="0" name=""/>
        <dsp:cNvSpPr/>
      </dsp:nvSpPr>
      <dsp:spPr>
        <a:xfrm>
          <a:off x="0" y="314061"/>
          <a:ext cx="6339839" cy="0"/>
        </a:xfrm>
        <a:prstGeom prst="line">
          <a:avLst/>
        </a:prstGeom>
        <a:solidFill>
          <a:schemeClr val="accent2">
            <a:hueOff val="920011"/>
            <a:satOff val="891"/>
            <a:lumOff val="-431"/>
            <a:alphaOff val="0"/>
          </a:schemeClr>
        </a:solidFill>
        <a:ln w="12700" cap="flat" cmpd="sng" algn="ctr">
          <a:solidFill>
            <a:schemeClr val="accent2">
              <a:hueOff val="920011"/>
              <a:satOff val="891"/>
              <a:lumOff val="-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78833-5241-41FB-A75A-1F17B6F064E8}">
      <dsp:nvSpPr>
        <dsp:cNvPr id="0" name=""/>
        <dsp:cNvSpPr/>
      </dsp:nvSpPr>
      <dsp:spPr>
        <a:xfrm>
          <a:off x="0" y="314061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2022 – Jeremiah Program</a:t>
          </a:r>
        </a:p>
      </dsp:txBody>
      <dsp:txXfrm>
        <a:off x="0" y="314061"/>
        <a:ext cx="6339839" cy="312381"/>
      </dsp:txXfrm>
    </dsp:sp>
    <dsp:sp modelId="{DF97A2D3-BAE1-4598-8868-AFBC460791AF}">
      <dsp:nvSpPr>
        <dsp:cNvPr id="0" name=""/>
        <dsp:cNvSpPr/>
      </dsp:nvSpPr>
      <dsp:spPr>
        <a:xfrm>
          <a:off x="0" y="626442"/>
          <a:ext cx="6339839" cy="0"/>
        </a:xfrm>
        <a:prstGeom prst="line">
          <a:avLst/>
        </a:prstGeom>
        <a:solidFill>
          <a:schemeClr val="accent2">
            <a:hueOff val="1840023"/>
            <a:satOff val="1782"/>
            <a:lumOff val="-863"/>
            <a:alphaOff val="0"/>
          </a:schemeClr>
        </a:solidFill>
        <a:ln w="12700" cap="flat" cmpd="sng" algn="ctr">
          <a:solidFill>
            <a:schemeClr val="accent2">
              <a:hueOff val="1840023"/>
              <a:satOff val="1782"/>
              <a:lumOff val="-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71256-3BC9-4F5F-8606-7149838A53A8}">
      <dsp:nvSpPr>
        <dsp:cNvPr id="0" name=""/>
        <dsp:cNvSpPr/>
      </dsp:nvSpPr>
      <dsp:spPr>
        <a:xfrm>
          <a:off x="0" y="626442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2021 – Community Violence Intervention Center</a:t>
          </a:r>
        </a:p>
      </dsp:txBody>
      <dsp:txXfrm>
        <a:off x="0" y="626442"/>
        <a:ext cx="6339839" cy="312381"/>
      </dsp:txXfrm>
    </dsp:sp>
    <dsp:sp modelId="{C3A8E00B-73F4-4000-BD3A-C965CE58A053}">
      <dsp:nvSpPr>
        <dsp:cNvPr id="0" name=""/>
        <dsp:cNvSpPr/>
      </dsp:nvSpPr>
      <dsp:spPr>
        <a:xfrm>
          <a:off x="0" y="938824"/>
          <a:ext cx="6339839" cy="0"/>
        </a:xfrm>
        <a:prstGeom prst="line">
          <a:avLst/>
        </a:prstGeom>
        <a:solidFill>
          <a:schemeClr val="accent2">
            <a:hueOff val="2760034"/>
            <a:satOff val="2673"/>
            <a:lumOff val="-1294"/>
            <a:alphaOff val="0"/>
          </a:schemeClr>
        </a:solidFill>
        <a:ln w="12700" cap="flat" cmpd="sng" algn="ctr">
          <a:solidFill>
            <a:schemeClr val="accent2">
              <a:hueOff val="2760034"/>
              <a:satOff val="2673"/>
              <a:lumOff val="-1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7375D-F2B7-4B7D-B3F3-2D7811D275ED}">
      <dsp:nvSpPr>
        <dsp:cNvPr id="0" name=""/>
        <dsp:cNvSpPr/>
      </dsp:nvSpPr>
      <dsp:spPr>
        <a:xfrm>
          <a:off x="0" y="938824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2020 – Spectra Health </a:t>
          </a:r>
        </a:p>
      </dsp:txBody>
      <dsp:txXfrm>
        <a:off x="0" y="938824"/>
        <a:ext cx="6339839" cy="312381"/>
      </dsp:txXfrm>
    </dsp:sp>
    <dsp:sp modelId="{2084DE73-007E-4D17-B23B-EF690F8B2662}">
      <dsp:nvSpPr>
        <dsp:cNvPr id="0" name=""/>
        <dsp:cNvSpPr/>
      </dsp:nvSpPr>
      <dsp:spPr>
        <a:xfrm>
          <a:off x="0" y="1251206"/>
          <a:ext cx="6339839" cy="0"/>
        </a:xfrm>
        <a:prstGeom prst="line">
          <a:avLst/>
        </a:prstGeom>
        <a:solidFill>
          <a:schemeClr val="accent2">
            <a:hueOff val="3680045"/>
            <a:satOff val="3564"/>
            <a:lumOff val="-1726"/>
            <a:alphaOff val="0"/>
          </a:schemeClr>
        </a:solidFill>
        <a:ln w="12700" cap="flat" cmpd="sng" algn="ctr">
          <a:solidFill>
            <a:schemeClr val="accent2">
              <a:hueOff val="3680045"/>
              <a:satOff val="3564"/>
              <a:lumOff val="-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611D6-EB3D-45E0-B877-88F4C6FD4100}">
      <dsp:nvSpPr>
        <dsp:cNvPr id="0" name=""/>
        <dsp:cNvSpPr/>
      </dsp:nvSpPr>
      <dsp:spPr>
        <a:xfrm>
          <a:off x="0" y="1251206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2019 – FirstLink's Suicide Follow Up Call Team</a:t>
          </a:r>
        </a:p>
      </dsp:txBody>
      <dsp:txXfrm>
        <a:off x="0" y="1251206"/>
        <a:ext cx="6339839" cy="312381"/>
      </dsp:txXfrm>
    </dsp:sp>
    <dsp:sp modelId="{C9E505FE-036E-4269-A996-9F64D3A35FDE}">
      <dsp:nvSpPr>
        <dsp:cNvPr id="0" name=""/>
        <dsp:cNvSpPr/>
      </dsp:nvSpPr>
      <dsp:spPr>
        <a:xfrm>
          <a:off x="0" y="1563587"/>
          <a:ext cx="6339839" cy="0"/>
        </a:xfrm>
        <a:prstGeom prst="line">
          <a:avLst/>
        </a:prstGeom>
        <a:solidFill>
          <a:schemeClr val="accent2">
            <a:hueOff val="4600057"/>
            <a:satOff val="4455"/>
            <a:lumOff val="-2157"/>
            <a:alphaOff val="0"/>
          </a:schemeClr>
        </a:solidFill>
        <a:ln w="12700" cap="flat" cmpd="sng" algn="ctr">
          <a:solidFill>
            <a:schemeClr val="accent2">
              <a:hueOff val="4600057"/>
              <a:satOff val="4455"/>
              <a:lumOff val="-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B068A-A5A4-424E-B030-E7A1D2609295}">
      <dsp:nvSpPr>
        <dsp:cNvPr id="0" name=""/>
        <dsp:cNvSpPr/>
      </dsp:nvSpPr>
      <dsp:spPr>
        <a:xfrm>
          <a:off x="0" y="1563587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2018 – Fargo-Moorhead Coalition for Homeless Persons</a:t>
          </a:r>
        </a:p>
      </dsp:txBody>
      <dsp:txXfrm>
        <a:off x="0" y="1563587"/>
        <a:ext cx="6339839" cy="312381"/>
      </dsp:txXfrm>
    </dsp:sp>
    <dsp:sp modelId="{C59BA97F-33B5-41C4-9169-5CF9F3DD8D45}">
      <dsp:nvSpPr>
        <dsp:cNvPr id="0" name=""/>
        <dsp:cNvSpPr/>
      </dsp:nvSpPr>
      <dsp:spPr>
        <a:xfrm>
          <a:off x="0" y="1875969"/>
          <a:ext cx="6339839" cy="0"/>
        </a:xfrm>
        <a:prstGeom prst="line">
          <a:avLst/>
        </a:prstGeom>
        <a:solidFill>
          <a:schemeClr val="accent2">
            <a:hueOff val="5520068"/>
            <a:satOff val="5346"/>
            <a:lumOff val="-2588"/>
            <a:alphaOff val="0"/>
          </a:schemeClr>
        </a:solidFill>
        <a:ln w="12700" cap="flat" cmpd="sng" algn="ctr">
          <a:solidFill>
            <a:schemeClr val="accent2">
              <a:hueOff val="5520068"/>
              <a:satOff val="5346"/>
              <a:lumOff val="-2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0995A-0579-4627-A179-0E782C2DCF2B}">
      <dsp:nvSpPr>
        <dsp:cNvPr id="0" name=""/>
        <dsp:cNvSpPr/>
      </dsp:nvSpPr>
      <dsp:spPr>
        <a:xfrm>
          <a:off x="0" y="1875969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2017 – Bismarck Parks and Recreation District</a:t>
          </a:r>
        </a:p>
      </dsp:txBody>
      <dsp:txXfrm>
        <a:off x="0" y="1875969"/>
        <a:ext cx="6339839" cy="312381"/>
      </dsp:txXfrm>
    </dsp:sp>
    <dsp:sp modelId="{E6EA2771-12C6-4480-8279-517390F95C36}">
      <dsp:nvSpPr>
        <dsp:cNvPr id="0" name=""/>
        <dsp:cNvSpPr/>
      </dsp:nvSpPr>
      <dsp:spPr>
        <a:xfrm>
          <a:off x="0" y="2188350"/>
          <a:ext cx="6339839" cy="0"/>
        </a:xfrm>
        <a:prstGeom prst="line">
          <a:avLst/>
        </a:prstGeom>
        <a:solidFill>
          <a:schemeClr val="accent2">
            <a:hueOff val="6440079"/>
            <a:satOff val="6237"/>
            <a:lumOff val="-3020"/>
            <a:alphaOff val="0"/>
          </a:schemeClr>
        </a:solidFill>
        <a:ln w="12700" cap="flat" cmpd="sng" algn="ctr">
          <a:solidFill>
            <a:schemeClr val="accent2">
              <a:hueOff val="6440079"/>
              <a:satOff val="6237"/>
              <a:lumOff val="-3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B0FE3-BC08-4794-8E37-E8BE55595D60}">
      <dsp:nvSpPr>
        <dsp:cNvPr id="0" name=""/>
        <dsp:cNvSpPr/>
      </dsp:nvSpPr>
      <dsp:spPr>
        <a:xfrm>
          <a:off x="0" y="2188350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2016 – Nonprofit Business Alliance</a:t>
          </a:r>
        </a:p>
      </dsp:txBody>
      <dsp:txXfrm>
        <a:off x="0" y="2188350"/>
        <a:ext cx="6339839" cy="312381"/>
      </dsp:txXfrm>
    </dsp:sp>
    <dsp:sp modelId="{659B9DB1-5849-4B3D-B841-040CED79258D}">
      <dsp:nvSpPr>
        <dsp:cNvPr id="0" name=""/>
        <dsp:cNvSpPr/>
      </dsp:nvSpPr>
      <dsp:spPr>
        <a:xfrm>
          <a:off x="0" y="2500732"/>
          <a:ext cx="6339839" cy="0"/>
        </a:xfrm>
        <a:prstGeom prst="line">
          <a:avLst/>
        </a:prstGeom>
        <a:solidFill>
          <a:schemeClr val="accent2">
            <a:hueOff val="7360090"/>
            <a:satOff val="7128"/>
            <a:lumOff val="-3451"/>
            <a:alphaOff val="0"/>
          </a:schemeClr>
        </a:solidFill>
        <a:ln w="12700" cap="flat" cmpd="sng" algn="ctr">
          <a:solidFill>
            <a:schemeClr val="accent2">
              <a:hueOff val="7360090"/>
              <a:satOff val="7128"/>
              <a:lumOff val="-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77586-C289-4FE5-A629-9ED0F089E2AB}">
      <dsp:nvSpPr>
        <dsp:cNvPr id="0" name=""/>
        <dsp:cNvSpPr/>
      </dsp:nvSpPr>
      <dsp:spPr>
        <a:xfrm>
          <a:off x="0" y="2500732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2015 – FUSE North Dakota</a:t>
          </a:r>
        </a:p>
      </dsp:txBody>
      <dsp:txXfrm>
        <a:off x="0" y="2500732"/>
        <a:ext cx="6339839" cy="312381"/>
      </dsp:txXfrm>
    </dsp:sp>
    <dsp:sp modelId="{7992CDD2-7753-4B4D-8D09-A3D6C8870A8E}">
      <dsp:nvSpPr>
        <dsp:cNvPr id="0" name=""/>
        <dsp:cNvSpPr/>
      </dsp:nvSpPr>
      <dsp:spPr>
        <a:xfrm>
          <a:off x="0" y="2813114"/>
          <a:ext cx="6339839" cy="0"/>
        </a:xfrm>
        <a:prstGeom prst="line">
          <a:avLst/>
        </a:prstGeom>
        <a:solidFill>
          <a:schemeClr val="accent2">
            <a:hueOff val="8280102"/>
            <a:satOff val="8019"/>
            <a:lumOff val="-3883"/>
            <a:alphaOff val="0"/>
          </a:schemeClr>
        </a:solidFill>
        <a:ln w="12700" cap="flat" cmpd="sng" algn="ctr">
          <a:solidFill>
            <a:schemeClr val="accent2">
              <a:hueOff val="8280102"/>
              <a:satOff val="8019"/>
              <a:lumOff val="-3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0951A-3704-4D13-AEF6-8A8D258C0832}">
      <dsp:nvSpPr>
        <dsp:cNvPr id="0" name=""/>
        <dsp:cNvSpPr/>
      </dsp:nvSpPr>
      <dsp:spPr>
        <a:xfrm>
          <a:off x="0" y="2813114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2014 – Lutheran Social Services of North Dakota </a:t>
          </a:r>
        </a:p>
      </dsp:txBody>
      <dsp:txXfrm>
        <a:off x="0" y="2813114"/>
        <a:ext cx="6339839" cy="312381"/>
      </dsp:txXfrm>
    </dsp:sp>
    <dsp:sp modelId="{ED300D7F-B6CC-4892-AF55-A020BA88C971}">
      <dsp:nvSpPr>
        <dsp:cNvPr id="0" name=""/>
        <dsp:cNvSpPr/>
      </dsp:nvSpPr>
      <dsp:spPr>
        <a:xfrm>
          <a:off x="0" y="3125495"/>
          <a:ext cx="6339839" cy="0"/>
        </a:xfrm>
        <a:prstGeom prst="line">
          <a:avLst/>
        </a:prstGeom>
        <a:solidFill>
          <a:schemeClr val="accent2">
            <a:hueOff val="9200113"/>
            <a:satOff val="8910"/>
            <a:lumOff val="-4314"/>
            <a:alphaOff val="0"/>
          </a:schemeClr>
        </a:solidFill>
        <a:ln w="12700" cap="flat" cmpd="sng" algn="ctr">
          <a:solidFill>
            <a:schemeClr val="accent2">
              <a:hueOff val="9200113"/>
              <a:satOff val="8910"/>
              <a:lumOff val="-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AB9B6-A419-4D3E-817E-3CE503EEE7CB}">
      <dsp:nvSpPr>
        <dsp:cNvPr id="0" name=""/>
        <dsp:cNvSpPr/>
      </dsp:nvSpPr>
      <dsp:spPr>
        <a:xfrm>
          <a:off x="0" y="3125495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2013 – Marathon Oil Company</a:t>
          </a:r>
        </a:p>
      </dsp:txBody>
      <dsp:txXfrm>
        <a:off x="0" y="3125495"/>
        <a:ext cx="6339839" cy="312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FF6A6-6C9F-4FEB-A69C-A20DDFE3FC47}">
      <dsp:nvSpPr>
        <dsp:cNvPr id="0" name=""/>
        <dsp:cNvSpPr/>
      </dsp:nvSpPr>
      <dsp:spPr>
        <a:xfrm>
          <a:off x="0" y="419"/>
          <a:ext cx="633983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AEE47-A751-4075-A564-8A22EC1E31C5}">
      <dsp:nvSpPr>
        <dsp:cNvPr id="0" name=""/>
        <dsp:cNvSpPr/>
      </dsp:nvSpPr>
      <dsp:spPr>
        <a:xfrm>
          <a:off x="0" y="419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Rep. Mary Schneider</a:t>
          </a:r>
        </a:p>
      </dsp:txBody>
      <dsp:txXfrm>
        <a:off x="0" y="419"/>
        <a:ext cx="6339839" cy="343871"/>
      </dsp:txXfrm>
    </dsp:sp>
    <dsp:sp modelId="{B8D07C4A-E233-4EB5-A2DA-31FE5EBB79B6}">
      <dsp:nvSpPr>
        <dsp:cNvPr id="0" name=""/>
        <dsp:cNvSpPr/>
      </dsp:nvSpPr>
      <dsp:spPr>
        <a:xfrm>
          <a:off x="0" y="344291"/>
          <a:ext cx="6339839" cy="0"/>
        </a:xfrm>
        <a:prstGeom prst="line">
          <a:avLst/>
        </a:prstGeom>
        <a:solidFill>
          <a:schemeClr val="accent5">
            <a:hueOff val="-264941"/>
            <a:satOff val="916"/>
            <a:lumOff val="-1808"/>
            <a:alphaOff val="0"/>
          </a:schemeClr>
        </a:solidFill>
        <a:ln w="12700" cap="flat" cmpd="sng" algn="ctr">
          <a:solidFill>
            <a:schemeClr val="accent5">
              <a:hueOff val="-264941"/>
              <a:satOff val="916"/>
              <a:lumOff val="-18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FBFC7-C9A3-4A0E-B03E-D3200402A84A}">
      <dsp:nvSpPr>
        <dsp:cNvPr id="0" name=""/>
        <dsp:cNvSpPr/>
      </dsp:nvSpPr>
      <dsp:spPr>
        <a:xfrm>
          <a:off x="0" y="344291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Rep. Mark Sanford</a:t>
          </a:r>
        </a:p>
      </dsp:txBody>
      <dsp:txXfrm>
        <a:off x="0" y="344291"/>
        <a:ext cx="6339839" cy="343871"/>
      </dsp:txXfrm>
    </dsp:sp>
    <dsp:sp modelId="{C99D3B4E-1686-41D5-B4F3-629DF318A595}">
      <dsp:nvSpPr>
        <dsp:cNvPr id="0" name=""/>
        <dsp:cNvSpPr/>
      </dsp:nvSpPr>
      <dsp:spPr>
        <a:xfrm>
          <a:off x="0" y="688163"/>
          <a:ext cx="6339839" cy="0"/>
        </a:xfrm>
        <a:prstGeom prst="line">
          <a:avLst/>
        </a:prstGeom>
        <a:solidFill>
          <a:schemeClr val="accent5">
            <a:hueOff val="-529881"/>
            <a:satOff val="1833"/>
            <a:lumOff val="-3616"/>
            <a:alphaOff val="0"/>
          </a:schemeClr>
        </a:solidFill>
        <a:ln w="12700" cap="flat" cmpd="sng" algn="ctr">
          <a:solidFill>
            <a:schemeClr val="accent5">
              <a:hueOff val="-529881"/>
              <a:satOff val="1833"/>
              <a:lumOff val="-36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9CB31-6BA6-48F8-9447-1F6371BC8D2E}">
      <dsp:nvSpPr>
        <dsp:cNvPr id="0" name=""/>
        <dsp:cNvSpPr/>
      </dsp:nvSpPr>
      <dsp:spPr>
        <a:xfrm>
          <a:off x="0" y="688163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Sen. Erin Oban</a:t>
          </a:r>
        </a:p>
      </dsp:txBody>
      <dsp:txXfrm>
        <a:off x="0" y="688163"/>
        <a:ext cx="6339839" cy="343871"/>
      </dsp:txXfrm>
    </dsp:sp>
    <dsp:sp modelId="{C3B8EB63-E369-402F-832C-02C44E074659}">
      <dsp:nvSpPr>
        <dsp:cNvPr id="0" name=""/>
        <dsp:cNvSpPr/>
      </dsp:nvSpPr>
      <dsp:spPr>
        <a:xfrm>
          <a:off x="0" y="1032035"/>
          <a:ext cx="6339839" cy="0"/>
        </a:xfrm>
        <a:prstGeom prst="line">
          <a:avLst/>
        </a:prstGeom>
        <a:solidFill>
          <a:schemeClr val="accent5">
            <a:hueOff val="-794822"/>
            <a:satOff val="2749"/>
            <a:lumOff val="-5425"/>
            <a:alphaOff val="0"/>
          </a:schemeClr>
        </a:solidFill>
        <a:ln w="12700" cap="flat" cmpd="sng" algn="ctr">
          <a:solidFill>
            <a:schemeClr val="accent5">
              <a:hueOff val="-794822"/>
              <a:satOff val="2749"/>
              <a:lumOff val="-54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4F6D9-F013-4D2B-AF9B-4122851C3FA0}">
      <dsp:nvSpPr>
        <dsp:cNvPr id="0" name=""/>
        <dsp:cNvSpPr/>
      </dsp:nvSpPr>
      <dsp:spPr>
        <a:xfrm>
          <a:off x="0" y="1032035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Rep. Tracy Boe</a:t>
          </a:r>
        </a:p>
      </dsp:txBody>
      <dsp:txXfrm>
        <a:off x="0" y="1032035"/>
        <a:ext cx="6339839" cy="343871"/>
      </dsp:txXfrm>
    </dsp:sp>
    <dsp:sp modelId="{71AB1F0B-580A-48DD-98BA-B8EF42A472EB}">
      <dsp:nvSpPr>
        <dsp:cNvPr id="0" name=""/>
        <dsp:cNvSpPr/>
      </dsp:nvSpPr>
      <dsp:spPr>
        <a:xfrm>
          <a:off x="0" y="1375906"/>
          <a:ext cx="6339839" cy="0"/>
        </a:xfrm>
        <a:prstGeom prst="line">
          <a:avLst/>
        </a:prstGeom>
        <a:solidFill>
          <a:schemeClr val="accent5">
            <a:hueOff val="-1059763"/>
            <a:satOff val="3665"/>
            <a:lumOff val="-7233"/>
            <a:alphaOff val="0"/>
          </a:schemeClr>
        </a:solidFill>
        <a:ln w="12700" cap="flat" cmpd="sng" algn="ctr">
          <a:solidFill>
            <a:schemeClr val="accent5">
              <a:hueOff val="-1059763"/>
              <a:satOff val="3665"/>
              <a:lumOff val="-7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6BAEE-9246-496E-853C-AE30FBF972FE}">
      <dsp:nvSpPr>
        <dsp:cNvPr id="0" name=""/>
        <dsp:cNvSpPr/>
      </dsp:nvSpPr>
      <dsp:spPr>
        <a:xfrm>
          <a:off x="0" y="1375906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Rep. Ruth Buffalo</a:t>
          </a:r>
        </a:p>
      </dsp:txBody>
      <dsp:txXfrm>
        <a:off x="0" y="1375906"/>
        <a:ext cx="6339839" cy="343871"/>
      </dsp:txXfrm>
    </dsp:sp>
    <dsp:sp modelId="{62BAAFA8-9DBC-4237-9C1C-5DE51A68D43D}">
      <dsp:nvSpPr>
        <dsp:cNvPr id="0" name=""/>
        <dsp:cNvSpPr/>
      </dsp:nvSpPr>
      <dsp:spPr>
        <a:xfrm>
          <a:off x="0" y="1719778"/>
          <a:ext cx="6339839" cy="0"/>
        </a:xfrm>
        <a:prstGeom prst="line">
          <a:avLst/>
        </a:prstGeom>
        <a:solidFill>
          <a:schemeClr val="accent5">
            <a:hueOff val="-1324704"/>
            <a:satOff val="4582"/>
            <a:lumOff val="-9041"/>
            <a:alphaOff val="0"/>
          </a:schemeClr>
        </a:solidFill>
        <a:ln w="12700" cap="flat" cmpd="sng" algn="ctr">
          <a:solidFill>
            <a:schemeClr val="accent5">
              <a:hueOff val="-1324704"/>
              <a:satOff val="4582"/>
              <a:lumOff val="-90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5B347-2A53-4295-840E-4B1D3599A47F}">
      <dsp:nvSpPr>
        <dsp:cNvPr id="0" name=""/>
        <dsp:cNvSpPr/>
      </dsp:nvSpPr>
      <dsp:spPr>
        <a:xfrm>
          <a:off x="0" y="1719778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Rep. Gretchen Dobervich</a:t>
          </a:r>
        </a:p>
      </dsp:txBody>
      <dsp:txXfrm>
        <a:off x="0" y="1719778"/>
        <a:ext cx="6339839" cy="343871"/>
      </dsp:txXfrm>
    </dsp:sp>
    <dsp:sp modelId="{EA9B1B50-F0DF-4A62-A122-D69F2E0D3A8F}">
      <dsp:nvSpPr>
        <dsp:cNvPr id="0" name=""/>
        <dsp:cNvSpPr/>
      </dsp:nvSpPr>
      <dsp:spPr>
        <a:xfrm>
          <a:off x="0" y="2063650"/>
          <a:ext cx="6339839" cy="0"/>
        </a:xfrm>
        <a:prstGeom prst="line">
          <a:avLst/>
        </a:prstGeom>
        <a:solidFill>
          <a:schemeClr val="accent5">
            <a:hueOff val="-1589644"/>
            <a:satOff val="5498"/>
            <a:lumOff val="-10849"/>
            <a:alphaOff val="0"/>
          </a:schemeClr>
        </a:solidFill>
        <a:ln w="12700" cap="flat" cmpd="sng" algn="ctr">
          <a:solidFill>
            <a:schemeClr val="accent5">
              <a:hueOff val="-1589644"/>
              <a:satOff val="5498"/>
              <a:lumOff val="-108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C57F3-503B-4AA2-8704-2056F51D4B67}">
      <dsp:nvSpPr>
        <dsp:cNvPr id="0" name=""/>
        <dsp:cNvSpPr/>
      </dsp:nvSpPr>
      <dsp:spPr>
        <a:xfrm>
          <a:off x="0" y="2063650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Sen. Joan Heckaman</a:t>
          </a:r>
        </a:p>
      </dsp:txBody>
      <dsp:txXfrm>
        <a:off x="0" y="2063650"/>
        <a:ext cx="6339839" cy="343871"/>
      </dsp:txXfrm>
    </dsp:sp>
    <dsp:sp modelId="{D73B67BB-962C-4C03-8C40-B75BE4C9E298}">
      <dsp:nvSpPr>
        <dsp:cNvPr id="0" name=""/>
        <dsp:cNvSpPr/>
      </dsp:nvSpPr>
      <dsp:spPr>
        <a:xfrm>
          <a:off x="0" y="2407521"/>
          <a:ext cx="6339839" cy="0"/>
        </a:xfrm>
        <a:prstGeom prst="line">
          <a:avLst/>
        </a:prstGeom>
        <a:solidFill>
          <a:schemeClr val="accent5">
            <a:hueOff val="-1854585"/>
            <a:satOff val="6414"/>
            <a:lumOff val="-12658"/>
            <a:alphaOff val="0"/>
          </a:schemeClr>
        </a:solidFill>
        <a:ln w="12700" cap="flat" cmpd="sng" algn="ctr">
          <a:solidFill>
            <a:schemeClr val="accent5">
              <a:hueOff val="-1854585"/>
              <a:satOff val="6414"/>
              <a:lumOff val="-126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42135-BD72-48D6-A988-6FC2BDD3A4A0}">
      <dsp:nvSpPr>
        <dsp:cNvPr id="0" name=""/>
        <dsp:cNvSpPr/>
      </dsp:nvSpPr>
      <dsp:spPr>
        <a:xfrm>
          <a:off x="0" y="2407521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Sen. Kathy Hogan</a:t>
          </a:r>
        </a:p>
      </dsp:txBody>
      <dsp:txXfrm>
        <a:off x="0" y="2407521"/>
        <a:ext cx="6339839" cy="343871"/>
      </dsp:txXfrm>
    </dsp:sp>
    <dsp:sp modelId="{1C31892C-93DF-4DD9-A6ED-051C22B6AC49}">
      <dsp:nvSpPr>
        <dsp:cNvPr id="0" name=""/>
        <dsp:cNvSpPr/>
      </dsp:nvSpPr>
      <dsp:spPr>
        <a:xfrm>
          <a:off x="0" y="2751393"/>
          <a:ext cx="6339839" cy="0"/>
        </a:xfrm>
        <a:prstGeom prst="line">
          <a:avLst/>
        </a:prstGeom>
        <a:solidFill>
          <a:schemeClr val="accent5">
            <a:hueOff val="-2119526"/>
            <a:satOff val="7331"/>
            <a:lumOff val="-14466"/>
            <a:alphaOff val="0"/>
          </a:schemeClr>
        </a:solidFill>
        <a:ln w="12700" cap="flat" cmpd="sng" algn="ctr">
          <a:solidFill>
            <a:schemeClr val="accent5">
              <a:hueOff val="-2119526"/>
              <a:satOff val="7331"/>
              <a:lumOff val="-144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D9736-27AF-4ED6-896E-A062A0D4E110}">
      <dsp:nvSpPr>
        <dsp:cNvPr id="0" name=""/>
        <dsp:cNvSpPr/>
      </dsp:nvSpPr>
      <dsp:spPr>
        <a:xfrm>
          <a:off x="0" y="2751393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Sen. Judy Lee</a:t>
          </a:r>
        </a:p>
      </dsp:txBody>
      <dsp:txXfrm>
        <a:off x="0" y="2751393"/>
        <a:ext cx="6339839" cy="343871"/>
      </dsp:txXfrm>
    </dsp:sp>
    <dsp:sp modelId="{237BF958-52B9-43C0-9E83-59E1E69EC5A3}">
      <dsp:nvSpPr>
        <dsp:cNvPr id="0" name=""/>
        <dsp:cNvSpPr/>
      </dsp:nvSpPr>
      <dsp:spPr>
        <a:xfrm>
          <a:off x="0" y="3095265"/>
          <a:ext cx="6339839" cy="0"/>
        </a:xfrm>
        <a:prstGeom prst="line">
          <a:avLst/>
        </a:prstGeom>
        <a:solidFill>
          <a:schemeClr val="accent5">
            <a:hueOff val="-2384466"/>
            <a:satOff val="8247"/>
            <a:lumOff val="-16274"/>
            <a:alphaOff val="0"/>
          </a:schemeClr>
        </a:solidFill>
        <a:ln w="12700" cap="flat" cmpd="sng" algn="ctr">
          <a:solidFill>
            <a:schemeClr val="accent5">
              <a:hueOff val="-2384466"/>
              <a:satOff val="8247"/>
              <a:lumOff val="-162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FF453E-6200-438A-A1D9-CF495CCB0250}">
      <dsp:nvSpPr>
        <dsp:cNvPr id="0" name=""/>
        <dsp:cNvSpPr/>
      </dsp:nvSpPr>
      <dsp:spPr>
        <a:xfrm>
          <a:off x="0" y="3095265"/>
          <a:ext cx="6339839" cy="34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Rep. Shannon Roers Jone</a:t>
          </a:r>
        </a:p>
      </dsp:txBody>
      <dsp:txXfrm>
        <a:off x="0" y="3095265"/>
        <a:ext cx="6339839" cy="343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BF2C3-D8F8-434F-8207-50E252D9A6F7}">
      <dsp:nvSpPr>
        <dsp:cNvPr id="0" name=""/>
        <dsp:cNvSpPr/>
      </dsp:nvSpPr>
      <dsp:spPr>
        <a:xfrm>
          <a:off x="0" y="1679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939EB-C266-44C4-94EA-024470028000}">
      <dsp:nvSpPr>
        <dsp:cNvPr id="0" name=""/>
        <dsp:cNvSpPr/>
      </dsp:nvSpPr>
      <dsp:spPr>
        <a:xfrm>
          <a:off x="0" y="1679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2023 – Kurt Snyder</a:t>
          </a:r>
        </a:p>
      </dsp:txBody>
      <dsp:txXfrm>
        <a:off x="0" y="1679"/>
        <a:ext cx="6339839" cy="312381"/>
      </dsp:txXfrm>
    </dsp:sp>
    <dsp:sp modelId="{E0DEC222-1F58-4A73-938B-8D12F3E3227B}">
      <dsp:nvSpPr>
        <dsp:cNvPr id="0" name=""/>
        <dsp:cNvSpPr/>
      </dsp:nvSpPr>
      <dsp:spPr>
        <a:xfrm>
          <a:off x="0" y="314061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D8B18-8927-434E-8BAA-9894620BA20B}">
      <dsp:nvSpPr>
        <dsp:cNvPr id="0" name=""/>
        <dsp:cNvSpPr/>
      </dsp:nvSpPr>
      <dsp:spPr>
        <a:xfrm>
          <a:off x="0" y="314061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2022 – Jim Vetter</a:t>
          </a:r>
        </a:p>
      </dsp:txBody>
      <dsp:txXfrm>
        <a:off x="0" y="314061"/>
        <a:ext cx="6339839" cy="312381"/>
      </dsp:txXfrm>
    </dsp:sp>
    <dsp:sp modelId="{E24E0C4D-C0AF-43E9-B411-E7A1E6EA0F38}">
      <dsp:nvSpPr>
        <dsp:cNvPr id="0" name=""/>
        <dsp:cNvSpPr/>
      </dsp:nvSpPr>
      <dsp:spPr>
        <a:xfrm>
          <a:off x="0" y="626442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F3782-CF49-4A60-8C51-4806A0391391}">
      <dsp:nvSpPr>
        <dsp:cNvPr id="0" name=""/>
        <dsp:cNvSpPr/>
      </dsp:nvSpPr>
      <dsp:spPr>
        <a:xfrm>
          <a:off x="0" y="626442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2021 – Heather Helgeson</a:t>
          </a:r>
        </a:p>
      </dsp:txBody>
      <dsp:txXfrm>
        <a:off x="0" y="626442"/>
        <a:ext cx="6339839" cy="312381"/>
      </dsp:txXfrm>
    </dsp:sp>
    <dsp:sp modelId="{939A0352-2AA6-4686-8698-72FB208D6D17}">
      <dsp:nvSpPr>
        <dsp:cNvPr id="0" name=""/>
        <dsp:cNvSpPr/>
      </dsp:nvSpPr>
      <dsp:spPr>
        <a:xfrm>
          <a:off x="0" y="938824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3C071-63E4-4505-9EE3-921B62AED960}">
      <dsp:nvSpPr>
        <dsp:cNvPr id="0" name=""/>
        <dsp:cNvSpPr/>
      </dsp:nvSpPr>
      <dsp:spPr>
        <a:xfrm>
          <a:off x="0" y="938824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2020 – Rose Stoller </a:t>
          </a:r>
        </a:p>
      </dsp:txBody>
      <dsp:txXfrm>
        <a:off x="0" y="938824"/>
        <a:ext cx="6339839" cy="312381"/>
      </dsp:txXfrm>
    </dsp:sp>
    <dsp:sp modelId="{C4CA221A-CE20-4930-B58A-4A3FB98735E1}">
      <dsp:nvSpPr>
        <dsp:cNvPr id="0" name=""/>
        <dsp:cNvSpPr/>
      </dsp:nvSpPr>
      <dsp:spPr>
        <a:xfrm>
          <a:off x="0" y="1251206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26100-AE76-4494-9015-BC7874E12584}">
      <dsp:nvSpPr>
        <dsp:cNvPr id="0" name=""/>
        <dsp:cNvSpPr/>
      </dsp:nvSpPr>
      <dsp:spPr>
        <a:xfrm>
          <a:off x="0" y="1251206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2019 – Franklin G. Larson</a:t>
          </a:r>
        </a:p>
      </dsp:txBody>
      <dsp:txXfrm>
        <a:off x="0" y="1251206"/>
        <a:ext cx="6339839" cy="312381"/>
      </dsp:txXfrm>
    </dsp:sp>
    <dsp:sp modelId="{232F3A51-6097-460F-9208-1F16BB49F859}">
      <dsp:nvSpPr>
        <dsp:cNvPr id="0" name=""/>
        <dsp:cNvSpPr/>
      </dsp:nvSpPr>
      <dsp:spPr>
        <a:xfrm>
          <a:off x="0" y="1563587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9D2D1-12CA-49FB-B9BC-EAF2494BC118}">
      <dsp:nvSpPr>
        <dsp:cNvPr id="0" name=""/>
        <dsp:cNvSpPr/>
      </dsp:nvSpPr>
      <dsp:spPr>
        <a:xfrm>
          <a:off x="0" y="1563587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2018 – Sharon E. Buhr</a:t>
          </a:r>
        </a:p>
      </dsp:txBody>
      <dsp:txXfrm>
        <a:off x="0" y="1563587"/>
        <a:ext cx="6339839" cy="312381"/>
      </dsp:txXfrm>
    </dsp:sp>
    <dsp:sp modelId="{F8482A64-3667-41AD-AA71-E59F8DD9D210}">
      <dsp:nvSpPr>
        <dsp:cNvPr id="0" name=""/>
        <dsp:cNvSpPr/>
      </dsp:nvSpPr>
      <dsp:spPr>
        <a:xfrm>
          <a:off x="0" y="1875969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9AF58-7A05-4D7D-A93E-E8E6BDB1603C}">
      <dsp:nvSpPr>
        <dsp:cNvPr id="0" name=""/>
        <dsp:cNvSpPr/>
      </dsp:nvSpPr>
      <dsp:spPr>
        <a:xfrm>
          <a:off x="0" y="1875969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2017 – Hal and Kathleen Gershman</a:t>
          </a:r>
        </a:p>
      </dsp:txBody>
      <dsp:txXfrm>
        <a:off x="0" y="1875969"/>
        <a:ext cx="6339839" cy="312381"/>
      </dsp:txXfrm>
    </dsp:sp>
    <dsp:sp modelId="{E218C8D7-7613-4CAC-887E-3663B2290B3D}">
      <dsp:nvSpPr>
        <dsp:cNvPr id="0" name=""/>
        <dsp:cNvSpPr/>
      </dsp:nvSpPr>
      <dsp:spPr>
        <a:xfrm>
          <a:off x="0" y="2188350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B3EF5-CD7C-41CD-A549-A18A3DBE166D}">
      <dsp:nvSpPr>
        <dsp:cNvPr id="0" name=""/>
        <dsp:cNvSpPr/>
      </dsp:nvSpPr>
      <dsp:spPr>
        <a:xfrm>
          <a:off x="0" y="2188350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2016 – Kevin J. Dvorak and Sandra Marshall</a:t>
          </a:r>
        </a:p>
      </dsp:txBody>
      <dsp:txXfrm>
        <a:off x="0" y="2188350"/>
        <a:ext cx="6339839" cy="312381"/>
      </dsp:txXfrm>
    </dsp:sp>
    <dsp:sp modelId="{41135F83-34B8-4FFC-87A9-778DD9EAA311}">
      <dsp:nvSpPr>
        <dsp:cNvPr id="0" name=""/>
        <dsp:cNvSpPr/>
      </dsp:nvSpPr>
      <dsp:spPr>
        <a:xfrm>
          <a:off x="0" y="2500732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62F93-4C79-4096-B54D-731E71DCEFDE}">
      <dsp:nvSpPr>
        <dsp:cNvPr id="0" name=""/>
        <dsp:cNvSpPr/>
      </dsp:nvSpPr>
      <dsp:spPr>
        <a:xfrm>
          <a:off x="0" y="2500732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2015 – Larry Robinson</a:t>
          </a:r>
        </a:p>
      </dsp:txBody>
      <dsp:txXfrm>
        <a:off x="0" y="2500732"/>
        <a:ext cx="6339839" cy="312381"/>
      </dsp:txXfrm>
    </dsp:sp>
    <dsp:sp modelId="{3CAC802B-708E-4D2C-8904-AAB7634759CA}">
      <dsp:nvSpPr>
        <dsp:cNvPr id="0" name=""/>
        <dsp:cNvSpPr/>
      </dsp:nvSpPr>
      <dsp:spPr>
        <a:xfrm>
          <a:off x="0" y="2813114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02F40-B8D8-4E0B-BC4C-41CD69F4FC82}">
      <dsp:nvSpPr>
        <dsp:cNvPr id="0" name=""/>
        <dsp:cNvSpPr/>
      </dsp:nvSpPr>
      <dsp:spPr>
        <a:xfrm>
          <a:off x="0" y="2813114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2014 – Diane Zainhofsky</a:t>
          </a:r>
        </a:p>
      </dsp:txBody>
      <dsp:txXfrm>
        <a:off x="0" y="2813114"/>
        <a:ext cx="6339839" cy="312381"/>
      </dsp:txXfrm>
    </dsp:sp>
    <dsp:sp modelId="{814B9224-A17F-47AD-92D1-4ACACDC874CB}">
      <dsp:nvSpPr>
        <dsp:cNvPr id="0" name=""/>
        <dsp:cNvSpPr/>
      </dsp:nvSpPr>
      <dsp:spPr>
        <a:xfrm>
          <a:off x="0" y="3125495"/>
          <a:ext cx="633983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E37F5-A02B-4F1B-B460-B560BBAAFE03}">
      <dsp:nvSpPr>
        <dsp:cNvPr id="0" name=""/>
        <dsp:cNvSpPr/>
      </dsp:nvSpPr>
      <dsp:spPr>
        <a:xfrm>
          <a:off x="0" y="3125495"/>
          <a:ext cx="6339839" cy="31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2013 – William Pearce</a:t>
          </a:r>
        </a:p>
      </dsp:txBody>
      <dsp:txXfrm>
        <a:off x="0" y="3125495"/>
        <a:ext cx="6339839" cy="312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4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6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1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3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6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6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1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amiedfw/484530024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21EA1-82AF-DAE0-220B-E9FEC7BC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50" y="4818942"/>
            <a:ext cx="8115299" cy="86252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/>
              <a:t>May 30</a:t>
            </a:r>
            <a:r>
              <a:rPr lang="en-US" sz="44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2024</a:t>
            </a:r>
            <a:br>
              <a:rPr lang="en-US" sz="40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Bismarck Event Center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F5FD8BF-2BF7-4DE0-9B33-B8B0F4456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74" y="984162"/>
            <a:ext cx="4980852" cy="329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0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C6DB943-79CD-46F9-83E1-9610EB17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B9FDE-D4D1-8D5E-D29F-2CBB119B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53" y="685801"/>
            <a:ext cx="4366617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2024</a:t>
            </a:r>
            <a:br>
              <a:rPr lang="en-US" sz="36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Legislative Champion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087E7-7B3A-A1A9-2108-3A52C9215B80}"/>
              </a:ext>
            </a:extLst>
          </p:cNvPr>
          <p:cNvSpPr txBox="1"/>
          <p:nvPr/>
        </p:nvSpPr>
        <p:spPr>
          <a:xfrm>
            <a:off x="6781800" y="4114800"/>
            <a:ext cx="40767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spcBef>
                <a:spcPts val="1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Senator Judy Lee</a:t>
            </a:r>
          </a:p>
        </p:txBody>
      </p:sp>
      <p:pic>
        <p:nvPicPr>
          <p:cNvPr id="5" name="Picture 4" descr="A person wearing glasses and a black jacket&#10;&#10;Description automatically generated">
            <a:extLst>
              <a:ext uri="{FF2B5EF4-FFF2-40B4-BE49-F238E27FC236}">
                <a16:creationId xmlns:a16="http://schemas.microsoft.com/office/drawing/2014/main" id="{B48F6E43-5288-4A16-450E-3E1078300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3" y="685801"/>
            <a:ext cx="3922773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7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D540DA7-5D11-4EDC-B80E-683311B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794E3E-966D-43D0-B426-D33988B92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9" y="685800"/>
            <a:ext cx="8407958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E28A24-1FE0-5CCC-B059-9532683EE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32" y="954135"/>
            <a:ext cx="7307188" cy="925154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Walt Odegaard Leadership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4F4F8-FA6A-D57E-D7AB-E7F062222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605" y="2147624"/>
            <a:ext cx="7352715" cy="3502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Significant impact in strengthening the North Dakota nonprofit sector through long-term commitment to leadership, volunteerism and/or philanthropy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id="{EAAA169C-06EE-FADA-0B16-11CE4836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7863" y="1289668"/>
            <a:ext cx="1981200" cy="1981200"/>
          </a:xfrm>
          <a:prstGeom prst="rect">
            <a:avLst/>
          </a:prstGeom>
        </p:spPr>
      </p:pic>
      <p:pic>
        <p:nvPicPr>
          <p:cNvPr id="5" name="Picture 4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3D9D565A-1F55-DD66-3F55-92D3BFEEC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217" y="3587131"/>
            <a:ext cx="1981200" cy="6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6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65902-288B-15A2-4279-EB500E42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50" y="1065791"/>
            <a:ext cx="6393688" cy="813498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Walt Odegaard Leadership Award Previous Winners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FCA1F124-923F-1A77-98B2-3F9140568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952227"/>
            <a:ext cx="2705100" cy="95354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D592A2-DDDB-CC58-744C-21281AC28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104092"/>
              </p:ext>
            </p:extLst>
          </p:nvPr>
        </p:nvGraphicFramePr>
        <p:xfrm>
          <a:off x="1284850" y="2135938"/>
          <a:ext cx="6339840" cy="343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42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270222-7C72-451C-B922-75C4D8487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person&#10;&#10;Description automatically generated">
            <a:extLst>
              <a:ext uri="{FF2B5EF4-FFF2-40B4-BE49-F238E27FC236}">
                <a16:creationId xmlns:a16="http://schemas.microsoft.com/office/drawing/2014/main" id="{3580C961-7463-B821-F934-A7ED90B775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" r="-1" b="12671"/>
          <a:stretch/>
        </p:blipFill>
        <p:spPr>
          <a:xfrm>
            <a:off x="959843" y="685800"/>
            <a:ext cx="4876801" cy="548639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B9FDE-D4D1-8D5E-D29F-2CBB119B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0" y="1371599"/>
            <a:ext cx="3390900" cy="2360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2024</a:t>
            </a:r>
            <a:br>
              <a:rPr lang="en-US" sz="25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25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Walt Odegaard Leadership Award Winner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087E7-7B3A-A1A9-2108-3A52C9215B80}"/>
              </a:ext>
            </a:extLst>
          </p:cNvPr>
          <p:cNvSpPr txBox="1"/>
          <p:nvPr/>
        </p:nvSpPr>
        <p:spPr>
          <a:xfrm>
            <a:off x="7467600" y="4114800"/>
            <a:ext cx="3390900" cy="137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spcBef>
                <a:spcPts val="1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sz="400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Kim </a:t>
            </a:r>
            <a:r>
              <a:rPr lang="en-US" sz="4000" i="1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Konikow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95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712E2-757F-6963-CA36-2D8651CF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49" y="4185745"/>
            <a:ext cx="8115299" cy="1265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Congratulations to all winners!</a:t>
            </a:r>
          </a:p>
        </p:txBody>
      </p:sp>
      <p:pic>
        <p:nvPicPr>
          <p:cNvPr id="7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E210E1E3-58D2-FA7A-E52E-5636C2121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56" y="1041280"/>
            <a:ext cx="3960887" cy="2618109"/>
          </a:xfrm>
        </p:spPr>
      </p:pic>
    </p:spTree>
    <p:extLst>
      <p:ext uri="{BB962C8B-B14F-4D97-AF65-F5344CB8AC3E}">
        <p14:creationId xmlns:p14="http://schemas.microsoft.com/office/powerpoint/2010/main" val="12910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D540DA7-5D11-4EDC-B80E-683311B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794E3E-966D-43D0-B426-D33988B92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9" y="685800"/>
            <a:ext cx="8407958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1D372-7C39-95EE-080D-4F811E7E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32" y="954135"/>
            <a:ext cx="7307188" cy="925154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Emerging Leader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E141D-6D24-964A-E5CE-F8BBD3062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605" y="2147624"/>
            <a:ext cx="7352715" cy="3502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Significant impact in strengthening the North Dakota nonprofit sector in a short amount of time within the field</a:t>
            </a:r>
          </a:p>
          <a:p>
            <a:endParaRPr lang="en-US" dirty="0"/>
          </a:p>
        </p:txBody>
      </p:sp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id="{4BF5688A-49E9-87DA-6CFE-BFEDE6C9E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7863" y="1289668"/>
            <a:ext cx="1981200" cy="1981200"/>
          </a:xfrm>
          <a:prstGeom prst="rect">
            <a:avLst/>
          </a:prstGeom>
        </p:spPr>
      </p:pic>
      <p:pic>
        <p:nvPicPr>
          <p:cNvPr id="8" name="Picture 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8BA7F5C5-2ACA-BB03-7093-366119D81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217" y="3587131"/>
            <a:ext cx="1981200" cy="6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5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B9FDE-D4D1-8D5E-D29F-2CBB119B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50" y="1065791"/>
            <a:ext cx="6393688" cy="813498"/>
          </a:xfrm>
        </p:spPr>
        <p:txBody>
          <a:bodyPr>
            <a:normAutofit/>
          </a:bodyPr>
          <a:lstStyle/>
          <a:p>
            <a:pPr algn="ctr"/>
            <a:r>
              <a:rPr lang="en-US" sz="2500" b="1"/>
              <a:t>Emerging Leader Award</a:t>
            </a:r>
            <a:br>
              <a:rPr lang="en-US" sz="2500" b="1"/>
            </a:br>
            <a:r>
              <a:rPr lang="en-US" sz="2500" b="1"/>
              <a:t>previous winners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37295D9D-A98D-1E73-8C2B-0FEDB0F92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952227"/>
            <a:ext cx="2705100" cy="95354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FD7D7F-FFDA-8520-5C72-C2CF445A5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432838"/>
              </p:ext>
            </p:extLst>
          </p:nvPr>
        </p:nvGraphicFramePr>
        <p:xfrm>
          <a:off x="1284850" y="2135938"/>
          <a:ext cx="6339840" cy="343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734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C5A5BBC-4597-4CBA-BBCB-79541E0CA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29F55D-4421-4BCB-B1BB-2E7CBB997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B9FDE-D4D1-8D5E-D29F-2CBB119B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18" y="685801"/>
            <a:ext cx="4183742" cy="31265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2024</a:t>
            </a:r>
            <a:br>
              <a:rPr lang="en-US" sz="36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Emerging Leader Award</a:t>
            </a:r>
            <a:br>
              <a:rPr lang="en-US" sz="36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winner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087E7-7B3A-A1A9-2108-3A52C9215B80}"/>
              </a:ext>
            </a:extLst>
          </p:cNvPr>
          <p:cNvSpPr txBox="1"/>
          <p:nvPr/>
        </p:nvSpPr>
        <p:spPr>
          <a:xfrm>
            <a:off x="994118" y="3995225"/>
            <a:ext cx="4183742" cy="217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spcBef>
                <a:spcPts val="10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Matthew Ternus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44F80-2592-28D7-6177-1FF2D9F55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r="9945"/>
          <a:stretch/>
        </p:blipFill>
        <p:spPr>
          <a:xfrm>
            <a:off x="6781800" y="685801"/>
            <a:ext cx="4724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0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D540DA7-5D11-4EDC-B80E-683311B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794E3E-966D-43D0-B426-D33988B92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9" y="685800"/>
            <a:ext cx="8407958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E6272-711B-7D59-7856-7DA6211C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32" y="954135"/>
            <a:ext cx="7307188" cy="925154"/>
          </a:xfrm>
        </p:spPr>
        <p:txBody>
          <a:bodyPr>
            <a:normAutofit/>
          </a:bodyPr>
          <a:lstStyle/>
          <a:p>
            <a:pPr algn="ctr"/>
            <a:r>
              <a:rPr lang="en-US" sz="3000" b="1"/>
              <a:t>Partnership Building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D87ED-6E90-5A55-B202-8E0B30D4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605" y="2147624"/>
            <a:ext cx="7352715" cy="3502899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Demonstrated community leadership and built partnerships within the North Dakota nonprofit sector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3F26FB2F-38FC-ACBC-8D0D-0D493818B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7863" y="1289668"/>
            <a:ext cx="1981200" cy="1981200"/>
          </a:xfrm>
          <a:prstGeom prst="rect">
            <a:avLst/>
          </a:prstGeom>
        </p:spPr>
      </p:pic>
      <p:pic>
        <p:nvPicPr>
          <p:cNvPr id="5" name="Picture 4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40642498-E040-548C-E4DD-55E0819A2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217" y="3587131"/>
            <a:ext cx="1981200" cy="6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1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4369B-0182-75F1-DA0D-BAA2205F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50" y="1065791"/>
            <a:ext cx="6393688" cy="813498"/>
          </a:xfrm>
        </p:spPr>
        <p:txBody>
          <a:bodyPr>
            <a:normAutofit/>
          </a:bodyPr>
          <a:lstStyle/>
          <a:p>
            <a:pPr algn="ctr"/>
            <a:r>
              <a:rPr lang="en-US" sz="2500"/>
              <a:t>Partnership Building Award</a:t>
            </a:r>
            <a:br>
              <a:rPr lang="en-US" sz="2500"/>
            </a:br>
            <a:r>
              <a:rPr lang="en-US" sz="2500"/>
              <a:t>Previous winners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D894D7EA-BD25-ED55-6AB3-7CA7AE219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952227"/>
            <a:ext cx="2705100" cy="95354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98D05C-9017-53A9-096E-53F86C709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518442"/>
              </p:ext>
            </p:extLst>
          </p:nvPr>
        </p:nvGraphicFramePr>
        <p:xfrm>
          <a:off x="1284850" y="2135938"/>
          <a:ext cx="6339840" cy="343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906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00E3E0-07DA-4A53-8D2F-59983E144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B9FDE-D4D1-8D5E-D29F-2CBB119B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1040"/>
            <a:ext cx="3390900" cy="54864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2024</a:t>
            </a:r>
            <a:br>
              <a:rPr lang="en-US" b="1" dirty="0"/>
            </a:br>
            <a:r>
              <a:rPr lang="en-US" b="1" dirty="0"/>
              <a:t>Partnership Building Award</a:t>
            </a:r>
            <a:br>
              <a:rPr lang="en-US" b="1" dirty="0"/>
            </a:br>
            <a:r>
              <a:rPr lang="en-US" b="1" dirty="0"/>
              <a:t>winner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087E7-7B3A-A1A9-2108-3A52C9215B80}"/>
              </a:ext>
            </a:extLst>
          </p:cNvPr>
          <p:cNvSpPr txBox="1"/>
          <p:nvPr/>
        </p:nvSpPr>
        <p:spPr>
          <a:xfrm>
            <a:off x="5598230" y="5341464"/>
            <a:ext cx="6125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93737"/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Bismarck Opioid Overdose Partnership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3737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F35FA-3108-C65F-2390-BEA5EBA250F1}"/>
              </a:ext>
            </a:extLst>
          </p:cNvPr>
          <p:cNvSpPr txBox="1"/>
          <p:nvPr/>
        </p:nvSpPr>
        <p:spPr>
          <a:xfrm>
            <a:off x="5796637" y="4768393"/>
            <a:ext cx="5518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Photo Credit: Tom </a:t>
            </a:r>
            <a:r>
              <a:rPr lang="en-US" sz="1600" dirty="0" err="1">
                <a:latin typeface="+mj-lt"/>
              </a:rPr>
              <a:t>Stromme</a:t>
            </a:r>
            <a:r>
              <a:rPr lang="en-US" sz="1600" dirty="0">
                <a:latin typeface="+mj-lt"/>
              </a:rPr>
              <a:t>, Tribune </a:t>
            </a:r>
          </a:p>
        </p:txBody>
      </p:sp>
      <p:pic>
        <p:nvPicPr>
          <p:cNvPr id="6" name="Picture 5" descr="A group of people on a stage&#10;&#10;Description automatically generated">
            <a:extLst>
              <a:ext uri="{FF2B5EF4-FFF2-40B4-BE49-F238E27FC236}">
                <a16:creationId xmlns:a16="http://schemas.microsoft.com/office/drawing/2014/main" id="{EAF6CCDF-E5BF-DB15-C5F7-74879FCD7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37" y="569343"/>
            <a:ext cx="5431047" cy="36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2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D0E74-F64C-ACA5-A319-20CD62FC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58416"/>
            <a:ext cx="6997959" cy="116632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Legislative champion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10402-561E-E926-9145-AAEC71FCF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850" y="2135938"/>
            <a:ext cx="6339840" cy="3439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Advocacy within the state legislature has made a lasting impact for North Dakota nonprofits and strengthened the state nonprofit sector.</a:t>
            </a:r>
          </a:p>
          <a:p>
            <a:endParaRPr lang="en-US" dirty="0"/>
          </a:p>
        </p:txBody>
      </p:sp>
      <p:pic>
        <p:nvPicPr>
          <p:cNvPr id="5" name="Picture 4" descr="A tall building with many windows&#10;&#10;Description automatically generated with medium confidence">
            <a:extLst>
              <a:ext uri="{FF2B5EF4-FFF2-40B4-BE49-F238E27FC236}">
                <a16:creationId xmlns:a16="http://schemas.microsoft.com/office/drawing/2014/main" id="{437FC209-8965-D1B4-49EB-79BD45316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5647"/>
          <a:stretch/>
        </p:blipFill>
        <p:spPr>
          <a:xfrm>
            <a:off x="8153400" y="1465640"/>
            <a:ext cx="2705100" cy="39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17DF5-A606-6F04-DA32-4509393E3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50" y="1065791"/>
            <a:ext cx="6393688" cy="813498"/>
          </a:xfrm>
        </p:spPr>
        <p:txBody>
          <a:bodyPr>
            <a:normAutofit/>
          </a:bodyPr>
          <a:lstStyle/>
          <a:p>
            <a:pPr algn="ctr"/>
            <a:r>
              <a:rPr lang="en-US" sz="2500"/>
              <a:t>Previous legislative champions</a:t>
            </a:r>
          </a:p>
        </p:txBody>
      </p: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F975A78-F383-D044-310E-890CE8F0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952227"/>
            <a:ext cx="2705100" cy="95354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99E4E4-BF12-B8B2-ADD7-45040754A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243539"/>
              </p:ext>
            </p:extLst>
          </p:nvPr>
        </p:nvGraphicFramePr>
        <p:xfrm>
          <a:off x="1284850" y="2135938"/>
          <a:ext cx="6339840" cy="343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41337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608</TotalTime>
  <Words>371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Garamond</vt:lpstr>
      <vt:lpstr>Gill Sans MT</vt:lpstr>
      <vt:lpstr>Goudy Old Style</vt:lpstr>
      <vt:lpstr>ClassicFrameVTI</vt:lpstr>
      <vt:lpstr>May 30, 2024 Bismarck Event Center</vt:lpstr>
      <vt:lpstr>Emerging Leader Award</vt:lpstr>
      <vt:lpstr>Emerging Leader Award previous winners</vt:lpstr>
      <vt:lpstr>2024 Emerging Leader Award winner</vt:lpstr>
      <vt:lpstr>Partnership Building Award</vt:lpstr>
      <vt:lpstr>Partnership Building Award Previous winners</vt:lpstr>
      <vt:lpstr>2024 Partnership Building Award winner</vt:lpstr>
      <vt:lpstr>Legislative champion award</vt:lpstr>
      <vt:lpstr>Previous legislative champions</vt:lpstr>
      <vt:lpstr>2024 Legislative Champion</vt:lpstr>
      <vt:lpstr>Walt Odegaard Leadership Award</vt:lpstr>
      <vt:lpstr>Walt Odegaard Leadership Award Previous Winners</vt:lpstr>
      <vt:lpstr>2024 Walt Odegaard Leadership Award Winner</vt:lpstr>
      <vt:lpstr>Congratulations to all winners!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</dc:title>
  <dc:creator>Michaela Kauk</dc:creator>
  <cp:lastModifiedBy>Shannon Schutt</cp:lastModifiedBy>
  <cp:revision>11</cp:revision>
  <dcterms:created xsi:type="dcterms:W3CDTF">2023-04-28T14:52:08Z</dcterms:created>
  <dcterms:modified xsi:type="dcterms:W3CDTF">2024-05-28T18:59:27Z</dcterms:modified>
</cp:coreProperties>
</file>