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79" r:id="rId2"/>
  </p:sldMasterIdLst>
  <p:notesMasterIdLst>
    <p:notesMasterId r:id="rId37"/>
  </p:notesMasterIdLst>
  <p:handoutMasterIdLst>
    <p:handoutMasterId r:id="rId38"/>
  </p:handoutMasterIdLst>
  <p:sldIdLst>
    <p:sldId id="272" r:id="rId3"/>
    <p:sldId id="494" r:id="rId4"/>
    <p:sldId id="310" r:id="rId5"/>
    <p:sldId id="495" r:id="rId6"/>
    <p:sldId id="498" r:id="rId7"/>
    <p:sldId id="504" r:id="rId8"/>
    <p:sldId id="500" r:id="rId9"/>
    <p:sldId id="501" r:id="rId10"/>
    <p:sldId id="502" r:id="rId11"/>
    <p:sldId id="503" r:id="rId12"/>
    <p:sldId id="275" r:id="rId13"/>
    <p:sldId id="276" r:id="rId14"/>
    <p:sldId id="277" r:id="rId15"/>
    <p:sldId id="2147138446" r:id="rId16"/>
    <p:sldId id="280" r:id="rId17"/>
    <p:sldId id="2147138435" r:id="rId18"/>
    <p:sldId id="2147138439" r:id="rId19"/>
    <p:sldId id="2147138441" r:id="rId20"/>
    <p:sldId id="2147138442" r:id="rId21"/>
    <p:sldId id="2147138444" r:id="rId22"/>
    <p:sldId id="2147138443" r:id="rId23"/>
    <p:sldId id="2147138451" r:id="rId24"/>
    <p:sldId id="2147138447" r:id="rId25"/>
    <p:sldId id="2147138448" r:id="rId26"/>
    <p:sldId id="2147138449" r:id="rId27"/>
    <p:sldId id="2147138450" r:id="rId28"/>
    <p:sldId id="2147138445" r:id="rId29"/>
    <p:sldId id="2147138454" r:id="rId30"/>
    <p:sldId id="2076137024" r:id="rId31"/>
    <p:sldId id="2147138455" r:id="rId32"/>
    <p:sldId id="2147138452" r:id="rId33"/>
    <p:sldId id="2147138453" r:id="rId34"/>
    <p:sldId id="256" r:id="rId35"/>
    <p:sldId id="292"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26097-7250-4439-8E90-9BEEFED425E5}" v="517" dt="2024-05-17T15:52:12.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00" autoAdjust="0"/>
  </p:normalViewPr>
  <p:slideViewPr>
    <p:cSldViewPr snapToGrid="0">
      <p:cViewPr varScale="1">
        <p:scale>
          <a:sx n="104" d="100"/>
          <a:sy n="104" d="100"/>
        </p:scale>
        <p:origin x="168" y="354"/>
      </p:cViewPr>
      <p:guideLst/>
    </p:cSldViewPr>
  </p:slideViewPr>
  <p:outlineViewPr>
    <p:cViewPr>
      <p:scale>
        <a:sx n="33" d="100"/>
        <a:sy n="33" d="100"/>
      </p:scale>
      <p:origin x="0" y="-4380"/>
    </p:cViewPr>
  </p:outlineViewPr>
  <p:notesTextViewPr>
    <p:cViewPr>
      <p:scale>
        <a:sx n="3" d="2"/>
        <a:sy n="3" d="2"/>
      </p:scale>
      <p:origin x="0" y="0"/>
    </p:cViewPr>
  </p:notesTextViewPr>
  <p:sorterViewPr>
    <p:cViewPr>
      <p:scale>
        <a:sx n="100" d="100"/>
        <a:sy n="100" d="100"/>
      </p:scale>
      <p:origin x="0" y="-15204"/>
    </p:cViewPr>
  </p:sorterViewPr>
  <p:notesViewPr>
    <p:cSldViewPr snapToGrid="0">
      <p:cViewPr varScale="1">
        <p:scale>
          <a:sx n="73" d="100"/>
          <a:sy n="73" d="100"/>
        </p:scale>
        <p:origin x="29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70740F-D105-4AC1-83D9-45401D621C05}"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AE9A15-5DF6-4DA3-8873-68631BE5707C}">
      <dgm:prSet/>
      <dgm:spPr/>
      <dgm:t>
        <a:bodyPr/>
        <a:lstStyle/>
        <a:p>
          <a:r>
            <a:rPr lang="en-US"/>
            <a:t>Current Sentiment</a:t>
          </a:r>
        </a:p>
      </dgm:t>
    </dgm:pt>
    <dgm:pt modelId="{A7166907-2253-4D6B-94C6-CF8239A002A4}" type="parTrans" cxnId="{C306B4BD-78F1-479C-9792-ACB7690D5461}">
      <dgm:prSet/>
      <dgm:spPr/>
      <dgm:t>
        <a:bodyPr/>
        <a:lstStyle/>
        <a:p>
          <a:endParaRPr lang="en-US"/>
        </a:p>
      </dgm:t>
    </dgm:pt>
    <dgm:pt modelId="{97094560-4260-4A76-A884-2E5A95A361A3}" type="sibTrans" cxnId="{C306B4BD-78F1-479C-9792-ACB7690D5461}">
      <dgm:prSet/>
      <dgm:spPr/>
      <dgm:t>
        <a:bodyPr/>
        <a:lstStyle/>
        <a:p>
          <a:endParaRPr lang="en-US"/>
        </a:p>
      </dgm:t>
    </dgm:pt>
    <dgm:pt modelId="{8D7BE37B-0B94-406E-994C-EFE57E6A18C8}">
      <dgm:prSet/>
      <dgm:spPr/>
      <dgm:t>
        <a:bodyPr/>
        <a:lstStyle/>
        <a:p>
          <a:r>
            <a:rPr lang="en-US"/>
            <a:t>Pessimism is on the rise</a:t>
          </a:r>
        </a:p>
      </dgm:t>
    </dgm:pt>
    <dgm:pt modelId="{F5F97647-2A5F-478B-B398-CE5BF93FCE29}" type="parTrans" cxnId="{0021A2F3-6800-44CB-BB39-FD14F0E8D5FD}">
      <dgm:prSet/>
      <dgm:spPr/>
      <dgm:t>
        <a:bodyPr/>
        <a:lstStyle/>
        <a:p>
          <a:endParaRPr lang="en-US"/>
        </a:p>
      </dgm:t>
    </dgm:pt>
    <dgm:pt modelId="{311D1D1B-CFDA-4734-97A9-E729C6758342}" type="sibTrans" cxnId="{0021A2F3-6800-44CB-BB39-FD14F0E8D5FD}">
      <dgm:prSet/>
      <dgm:spPr/>
      <dgm:t>
        <a:bodyPr/>
        <a:lstStyle/>
        <a:p>
          <a:endParaRPr lang="en-US"/>
        </a:p>
      </dgm:t>
    </dgm:pt>
    <dgm:pt modelId="{56F93259-773B-4006-ADB9-54E4E7990E65}">
      <dgm:prSet/>
      <dgm:spPr/>
      <dgm:t>
        <a:bodyPr/>
        <a:lstStyle/>
        <a:p>
          <a:r>
            <a:rPr lang="en-US" dirty="0"/>
            <a:t>Persistent economic uncertainty</a:t>
          </a:r>
        </a:p>
      </dgm:t>
    </dgm:pt>
    <dgm:pt modelId="{26D1884A-54D7-448F-8E77-B28F48CF6525}" type="parTrans" cxnId="{6E2C2FA5-EFA3-488E-9D73-B5DA0A6409A6}">
      <dgm:prSet/>
      <dgm:spPr/>
      <dgm:t>
        <a:bodyPr/>
        <a:lstStyle/>
        <a:p>
          <a:endParaRPr lang="en-US"/>
        </a:p>
      </dgm:t>
    </dgm:pt>
    <dgm:pt modelId="{0F3BB48C-1D66-469E-8E53-636B23575FAB}" type="sibTrans" cxnId="{6E2C2FA5-EFA3-488E-9D73-B5DA0A6409A6}">
      <dgm:prSet/>
      <dgm:spPr/>
      <dgm:t>
        <a:bodyPr/>
        <a:lstStyle/>
        <a:p>
          <a:endParaRPr lang="en-US"/>
        </a:p>
      </dgm:t>
    </dgm:pt>
    <dgm:pt modelId="{0DD3C0F1-6266-4641-B180-367E203E3073}">
      <dgm:prSet/>
      <dgm:spPr/>
      <dgm:t>
        <a:bodyPr/>
        <a:lstStyle/>
        <a:p>
          <a:r>
            <a:rPr lang="en-US" dirty="0"/>
            <a:t>No more "growth at all costs" strategy</a:t>
          </a:r>
        </a:p>
      </dgm:t>
    </dgm:pt>
    <dgm:pt modelId="{C5E89501-6BAC-486E-A61F-D99EDF5E6D12}" type="parTrans" cxnId="{DD8FD1C2-DE6E-4590-81FF-B61B7FF5299D}">
      <dgm:prSet/>
      <dgm:spPr/>
      <dgm:t>
        <a:bodyPr/>
        <a:lstStyle/>
        <a:p>
          <a:endParaRPr lang="en-US"/>
        </a:p>
      </dgm:t>
    </dgm:pt>
    <dgm:pt modelId="{872BB3D6-72BB-4F9D-A7C9-E493290913FA}" type="sibTrans" cxnId="{DD8FD1C2-DE6E-4590-81FF-B61B7FF5299D}">
      <dgm:prSet/>
      <dgm:spPr/>
      <dgm:t>
        <a:bodyPr/>
        <a:lstStyle/>
        <a:p>
          <a:endParaRPr lang="en-US"/>
        </a:p>
      </dgm:t>
    </dgm:pt>
    <dgm:pt modelId="{8DA4350B-7149-4677-BE18-D96A8775C88C}">
      <dgm:prSet/>
      <dgm:spPr/>
      <dgm:t>
        <a:bodyPr/>
        <a:lstStyle/>
        <a:p>
          <a:r>
            <a:rPr lang="en-US" dirty="0"/>
            <a:t>Efficient Growth </a:t>
          </a:r>
        </a:p>
      </dgm:t>
    </dgm:pt>
    <dgm:pt modelId="{6D2B2D00-C694-41A3-99F9-DA056BB761AF}" type="parTrans" cxnId="{0932CF35-B5BC-45DF-A281-091A278C05B2}">
      <dgm:prSet/>
      <dgm:spPr/>
      <dgm:t>
        <a:bodyPr/>
        <a:lstStyle/>
        <a:p>
          <a:endParaRPr lang="en-US"/>
        </a:p>
      </dgm:t>
    </dgm:pt>
    <dgm:pt modelId="{0E254844-F0FD-4673-A40D-59DF3DEA5B7B}" type="sibTrans" cxnId="{0932CF35-B5BC-45DF-A281-091A278C05B2}">
      <dgm:prSet/>
      <dgm:spPr/>
      <dgm:t>
        <a:bodyPr/>
        <a:lstStyle/>
        <a:p>
          <a:endParaRPr lang="en-US"/>
        </a:p>
      </dgm:t>
    </dgm:pt>
    <dgm:pt modelId="{0A9C2618-58AD-45A7-A9AF-17F7F48CB3B9}">
      <dgm:prSet/>
      <dgm:spPr/>
      <dgm:t>
        <a:bodyPr/>
        <a:lstStyle/>
        <a:p>
          <a:r>
            <a:rPr lang="en-US" dirty="0"/>
            <a:t>Reduce cost</a:t>
          </a:r>
        </a:p>
      </dgm:t>
    </dgm:pt>
    <dgm:pt modelId="{C384D3B5-C2FA-4878-80EB-7CD5A9E9B0F9}" type="parTrans" cxnId="{9E9804F3-02D5-4EF9-B036-D1AC23750F77}">
      <dgm:prSet/>
      <dgm:spPr/>
      <dgm:t>
        <a:bodyPr/>
        <a:lstStyle/>
        <a:p>
          <a:endParaRPr lang="en-US"/>
        </a:p>
      </dgm:t>
    </dgm:pt>
    <dgm:pt modelId="{AE3C8B0C-97A6-48AF-8C8D-AE80CFCEA36C}" type="sibTrans" cxnId="{9E9804F3-02D5-4EF9-B036-D1AC23750F77}">
      <dgm:prSet/>
      <dgm:spPr/>
      <dgm:t>
        <a:bodyPr/>
        <a:lstStyle/>
        <a:p>
          <a:endParaRPr lang="en-US"/>
        </a:p>
      </dgm:t>
    </dgm:pt>
    <dgm:pt modelId="{8690B1DE-6FD4-4B8D-8E41-05335EAE4C56}">
      <dgm:prSet/>
      <dgm:spPr/>
      <dgm:t>
        <a:bodyPr/>
        <a:lstStyle/>
        <a:p>
          <a:r>
            <a:rPr lang="en-US" dirty="0"/>
            <a:t>Enhance internal productivity</a:t>
          </a:r>
        </a:p>
      </dgm:t>
    </dgm:pt>
    <dgm:pt modelId="{8B82AFAC-E52E-4AFC-90A4-8B85F6CB715A}" type="parTrans" cxnId="{1719A438-5EEE-4B10-8F68-916F989BCA96}">
      <dgm:prSet/>
      <dgm:spPr/>
      <dgm:t>
        <a:bodyPr/>
        <a:lstStyle/>
        <a:p>
          <a:endParaRPr lang="en-US"/>
        </a:p>
      </dgm:t>
    </dgm:pt>
    <dgm:pt modelId="{9E1C5A25-95A8-4D42-9F22-62E2AA4F4E82}" type="sibTrans" cxnId="{1719A438-5EEE-4B10-8F68-916F989BCA96}">
      <dgm:prSet/>
      <dgm:spPr/>
      <dgm:t>
        <a:bodyPr/>
        <a:lstStyle/>
        <a:p>
          <a:endParaRPr lang="en-US"/>
        </a:p>
      </dgm:t>
    </dgm:pt>
    <dgm:pt modelId="{FC995116-EA7A-4B45-A9BC-44DAA5CAFED0}">
      <dgm:prSet/>
      <dgm:spPr/>
      <dgm:t>
        <a:bodyPr/>
        <a:lstStyle/>
        <a:p>
          <a:r>
            <a:rPr lang="en-US" dirty="0"/>
            <a:t>Profitable and sustainable</a:t>
          </a:r>
        </a:p>
      </dgm:t>
    </dgm:pt>
    <dgm:pt modelId="{4642679F-B249-4D2A-B740-EB7A2731E997}" type="parTrans" cxnId="{9EB87BA5-8338-41C9-9B77-C22F363392F0}">
      <dgm:prSet/>
      <dgm:spPr/>
      <dgm:t>
        <a:bodyPr/>
        <a:lstStyle/>
        <a:p>
          <a:endParaRPr lang="en-US"/>
        </a:p>
      </dgm:t>
    </dgm:pt>
    <dgm:pt modelId="{60F3711B-1D92-429B-87B4-045B6EA450B2}" type="sibTrans" cxnId="{9EB87BA5-8338-41C9-9B77-C22F363392F0}">
      <dgm:prSet/>
      <dgm:spPr/>
      <dgm:t>
        <a:bodyPr/>
        <a:lstStyle/>
        <a:p>
          <a:endParaRPr lang="en-US"/>
        </a:p>
      </dgm:t>
    </dgm:pt>
    <dgm:pt modelId="{D01E99A5-454D-46AB-94CE-88D41B0D2574}">
      <dgm:prSet/>
      <dgm:spPr/>
      <dgm:t>
        <a:bodyPr/>
        <a:lstStyle/>
        <a:p>
          <a:r>
            <a:rPr lang="en-US" dirty="0"/>
            <a:t>Focus on Constituent Experience</a:t>
          </a:r>
        </a:p>
      </dgm:t>
    </dgm:pt>
    <dgm:pt modelId="{88FD603D-FBBE-467F-A456-02FDBDB6A3B6}" type="parTrans" cxnId="{ACE8625A-14E2-40E5-AFBE-13E3EB9C1C82}">
      <dgm:prSet/>
      <dgm:spPr/>
      <dgm:t>
        <a:bodyPr/>
        <a:lstStyle/>
        <a:p>
          <a:endParaRPr lang="en-US"/>
        </a:p>
      </dgm:t>
    </dgm:pt>
    <dgm:pt modelId="{9FBF0C28-D60A-4FA3-980F-1DB19C9608E8}" type="sibTrans" cxnId="{ACE8625A-14E2-40E5-AFBE-13E3EB9C1C82}">
      <dgm:prSet/>
      <dgm:spPr/>
      <dgm:t>
        <a:bodyPr/>
        <a:lstStyle/>
        <a:p>
          <a:endParaRPr lang="en-US"/>
        </a:p>
      </dgm:t>
    </dgm:pt>
    <dgm:pt modelId="{2DFBDAE0-B81D-4438-9469-9FDBF72B1A18}">
      <dgm:prSet/>
      <dgm:spPr/>
      <dgm:t>
        <a:bodyPr/>
        <a:lstStyle/>
        <a:p>
          <a:r>
            <a:rPr lang="en-US" dirty="0"/>
            <a:t>Nonprofits struggle to champion the value of existing solution providers and quantify mission outcomes</a:t>
          </a:r>
        </a:p>
      </dgm:t>
    </dgm:pt>
    <dgm:pt modelId="{81BC2632-9976-4052-B6A1-8800C3EC6484}" type="parTrans" cxnId="{79C6800B-8CC2-4F83-8787-FB5B6E595FB5}">
      <dgm:prSet/>
      <dgm:spPr/>
      <dgm:t>
        <a:bodyPr/>
        <a:lstStyle/>
        <a:p>
          <a:endParaRPr lang="en-US"/>
        </a:p>
      </dgm:t>
    </dgm:pt>
    <dgm:pt modelId="{C7101285-F53D-4B8C-B4EE-E416488DF776}" type="sibTrans" cxnId="{79C6800B-8CC2-4F83-8787-FB5B6E595FB5}">
      <dgm:prSet/>
      <dgm:spPr/>
      <dgm:t>
        <a:bodyPr/>
        <a:lstStyle/>
        <a:p>
          <a:endParaRPr lang="en-US"/>
        </a:p>
      </dgm:t>
    </dgm:pt>
    <dgm:pt modelId="{6350A142-FE9F-4D91-8659-21EF9DE813E5}">
      <dgm:prSet/>
      <dgm:spPr/>
      <dgm:t>
        <a:bodyPr/>
        <a:lstStyle/>
        <a:p>
          <a:r>
            <a:rPr lang="en-US" dirty="0"/>
            <a:t>Use Your Data</a:t>
          </a:r>
        </a:p>
      </dgm:t>
    </dgm:pt>
    <dgm:pt modelId="{FBFF6EEE-49C1-4CE0-A8CC-65B58D4A8F02}" type="parTrans" cxnId="{943D734C-588B-41AE-B915-41D21E0ED3B9}">
      <dgm:prSet/>
      <dgm:spPr/>
      <dgm:t>
        <a:bodyPr/>
        <a:lstStyle/>
        <a:p>
          <a:endParaRPr lang="en-US"/>
        </a:p>
      </dgm:t>
    </dgm:pt>
    <dgm:pt modelId="{2BAFBC08-3F6B-4FA7-9895-22611B627717}" type="sibTrans" cxnId="{943D734C-588B-41AE-B915-41D21E0ED3B9}">
      <dgm:prSet/>
      <dgm:spPr/>
      <dgm:t>
        <a:bodyPr/>
        <a:lstStyle/>
        <a:p>
          <a:endParaRPr lang="en-US"/>
        </a:p>
      </dgm:t>
    </dgm:pt>
    <dgm:pt modelId="{0988AC4B-ED3A-493D-B23F-36D72E9CB342}">
      <dgm:prSet/>
      <dgm:spPr/>
      <dgm:t>
        <a:bodyPr/>
        <a:lstStyle/>
        <a:p>
          <a:r>
            <a:rPr lang="en-US" dirty="0"/>
            <a:t>More effective mission offerings</a:t>
          </a:r>
        </a:p>
      </dgm:t>
    </dgm:pt>
    <dgm:pt modelId="{13FF87F7-5558-46A6-B32F-FAD404B70161}" type="parTrans" cxnId="{CA3F0DFC-A52C-4F61-9ED4-2E5C144EF515}">
      <dgm:prSet/>
      <dgm:spPr/>
      <dgm:t>
        <a:bodyPr/>
        <a:lstStyle/>
        <a:p>
          <a:endParaRPr lang="en-US"/>
        </a:p>
      </dgm:t>
    </dgm:pt>
    <dgm:pt modelId="{4004949C-3E41-4715-852E-E2132ADBD222}" type="sibTrans" cxnId="{CA3F0DFC-A52C-4F61-9ED4-2E5C144EF515}">
      <dgm:prSet/>
      <dgm:spPr/>
      <dgm:t>
        <a:bodyPr/>
        <a:lstStyle/>
        <a:p>
          <a:endParaRPr lang="en-US"/>
        </a:p>
      </dgm:t>
    </dgm:pt>
    <dgm:pt modelId="{4D28FB43-29F7-4550-971E-EB4418C31813}">
      <dgm:prSet/>
      <dgm:spPr/>
      <dgm:t>
        <a:bodyPr/>
        <a:lstStyle/>
        <a:p>
          <a:r>
            <a:rPr lang="en-US" dirty="0"/>
            <a:t>Improve targeting</a:t>
          </a:r>
        </a:p>
      </dgm:t>
    </dgm:pt>
    <dgm:pt modelId="{E071481D-F08D-4EEE-B93D-BEB5121AC62B}" type="parTrans" cxnId="{AF131969-1BC3-4167-9662-E0FEE2575CC5}">
      <dgm:prSet/>
      <dgm:spPr/>
      <dgm:t>
        <a:bodyPr/>
        <a:lstStyle/>
        <a:p>
          <a:endParaRPr lang="en-US"/>
        </a:p>
      </dgm:t>
    </dgm:pt>
    <dgm:pt modelId="{520474D6-5D1B-4C86-9731-543A76963E22}" type="sibTrans" cxnId="{AF131969-1BC3-4167-9662-E0FEE2575CC5}">
      <dgm:prSet/>
      <dgm:spPr/>
      <dgm:t>
        <a:bodyPr/>
        <a:lstStyle/>
        <a:p>
          <a:endParaRPr lang="en-US"/>
        </a:p>
      </dgm:t>
    </dgm:pt>
    <dgm:pt modelId="{CF58D1B6-8C17-4335-BDBB-A2019D3E82AC}">
      <dgm:prSet/>
      <dgm:spPr/>
      <dgm:t>
        <a:bodyPr/>
        <a:lstStyle/>
        <a:p>
          <a:r>
            <a:rPr lang="en-US" dirty="0"/>
            <a:t>Improve constituent outcomes</a:t>
          </a:r>
        </a:p>
      </dgm:t>
    </dgm:pt>
    <dgm:pt modelId="{718957E4-72BE-4537-ABE3-185C2B3B7435}" type="parTrans" cxnId="{DF2BDB67-D200-4974-9623-EC13CC07BD9B}">
      <dgm:prSet/>
      <dgm:spPr/>
      <dgm:t>
        <a:bodyPr/>
        <a:lstStyle/>
        <a:p>
          <a:endParaRPr lang="en-US"/>
        </a:p>
      </dgm:t>
    </dgm:pt>
    <dgm:pt modelId="{89763078-A026-4A33-BBB2-FA4ED78943A7}" type="sibTrans" cxnId="{DF2BDB67-D200-4974-9623-EC13CC07BD9B}">
      <dgm:prSet/>
      <dgm:spPr/>
      <dgm:t>
        <a:bodyPr/>
        <a:lstStyle/>
        <a:p>
          <a:endParaRPr lang="en-US"/>
        </a:p>
      </dgm:t>
    </dgm:pt>
    <dgm:pt modelId="{15CFD1F1-5063-4768-B967-616D2C3124E3}">
      <dgm:prSet/>
      <dgm:spPr/>
      <dgm:t>
        <a:bodyPr/>
        <a:lstStyle/>
        <a:p>
          <a:r>
            <a:rPr lang="en-US" dirty="0"/>
            <a:t>Maintain regulatory compliance reporting</a:t>
          </a:r>
        </a:p>
      </dgm:t>
    </dgm:pt>
    <dgm:pt modelId="{DF1D8BAC-7E3B-448B-8929-B8F8B72A33CC}" type="parTrans" cxnId="{DA0392F6-F276-41EC-830B-9385EFBEF9FB}">
      <dgm:prSet/>
      <dgm:spPr/>
      <dgm:t>
        <a:bodyPr/>
        <a:lstStyle/>
        <a:p>
          <a:endParaRPr lang="en-US"/>
        </a:p>
      </dgm:t>
    </dgm:pt>
    <dgm:pt modelId="{363D8EA3-0657-4AB5-9D5B-021E1767704B}" type="sibTrans" cxnId="{DA0392F6-F276-41EC-830B-9385EFBEF9FB}">
      <dgm:prSet/>
      <dgm:spPr/>
      <dgm:t>
        <a:bodyPr/>
        <a:lstStyle/>
        <a:p>
          <a:endParaRPr lang="en-US"/>
        </a:p>
      </dgm:t>
    </dgm:pt>
    <dgm:pt modelId="{7E5B961F-A720-4F27-A22F-997EC199FCB5}" type="pres">
      <dgm:prSet presAssocID="{0870740F-D105-4AC1-83D9-45401D621C05}" presName="Name0" presStyleCnt="0">
        <dgm:presLayoutVars>
          <dgm:dir/>
          <dgm:animLvl val="lvl"/>
          <dgm:resizeHandles val="exact"/>
        </dgm:presLayoutVars>
      </dgm:prSet>
      <dgm:spPr/>
    </dgm:pt>
    <dgm:pt modelId="{97B2BA6A-6EF3-4DCC-9C2B-70612DA4A5BD}" type="pres">
      <dgm:prSet presAssocID="{0870740F-D105-4AC1-83D9-45401D621C05}" presName="tSp" presStyleCnt="0"/>
      <dgm:spPr/>
    </dgm:pt>
    <dgm:pt modelId="{6A890D72-615A-4E36-AE80-2F8775076EBD}" type="pres">
      <dgm:prSet presAssocID="{0870740F-D105-4AC1-83D9-45401D621C05}" presName="bSp" presStyleCnt="0"/>
      <dgm:spPr/>
    </dgm:pt>
    <dgm:pt modelId="{4BF793A5-2207-480F-8A4B-9F49ABDC149D}" type="pres">
      <dgm:prSet presAssocID="{0870740F-D105-4AC1-83D9-45401D621C05}" presName="process" presStyleCnt="0"/>
      <dgm:spPr/>
    </dgm:pt>
    <dgm:pt modelId="{74C0382C-E71E-4EBB-B4E3-0605079D4DF6}" type="pres">
      <dgm:prSet presAssocID="{62AE9A15-5DF6-4DA3-8873-68631BE5707C}" presName="composite1" presStyleCnt="0"/>
      <dgm:spPr/>
    </dgm:pt>
    <dgm:pt modelId="{62E50B7B-1C6A-43A6-BFAE-97DC3A131FB9}" type="pres">
      <dgm:prSet presAssocID="{62AE9A15-5DF6-4DA3-8873-68631BE5707C}" presName="dummyNode1" presStyleLbl="node1" presStyleIdx="0" presStyleCnt="4"/>
      <dgm:spPr/>
    </dgm:pt>
    <dgm:pt modelId="{A7880039-8C32-4FAC-B6D9-9FEBAAEE502B}" type="pres">
      <dgm:prSet presAssocID="{62AE9A15-5DF6-4DA3-8873-68631BE5707C}" presName="childNode1" presStyleLbl="bgAcc1" presStyleIdx="0" presStyleCnt="4">
        <dgm:presLayoutVars>
          <dgm:bulletEnabled val="1"/>
        </dgm:presLayoutVars>
      </dgm:prSet>
      <dgm:spPr/>
    </dgm:pt>
    <dgm:pt modelId="{3CE37034-C121-422F-B408-674D7A40E8A8}" type="pres">
      <dgm:prSet presAssocID="{62AE9A15-5DF6-4DA3-8873-68631BE5707C}" presName="childNode1tx" presStyleLbl="bgAcc1" presStyleIdx="0" presStyleCnt="4">
        <dgm:presLayoutVars>
          <dgm:bulletEnabled val="1"/>
        </dgm:presLayoutVars>
      </dgm:prSet>
      <dgm:spPr/>
    </dgm:pt>
    <dgm:pt modelId="{083DFD41-8128-455C-A686-32E65B91B288}" type="pres">
      <dgm:prSet presAssocID="{62AE9A15-5DF6-4DA3-8873-68631BE5707C}" presName="parentNode1" presStyleLbl="node1" presStyleIdx="0" presStyleCnt="4">
        <dgm:presLayoutVars>
          <dgm:chMax val="1"/>
          <dgm:bulletEnabled val="1"/>
        </dgm:presLayoutVars>
      </dgm:prSet>
      <dgm:spPr/>
    </dgm:pt>
    <dgm:pt modelId="{4BBFF8A5-92AF-4AF1-BFA0-683D66BAA0AA}" type="pres">
      <dgm:prSet presAssocID="{62AE9A15-5DF6-4DA3-8873-68631BE5707C}" presName="connSite1" presStyleCnt="0"/>
      <dgm:spPr/>
    </dgm:pt>
    <dgm:pt modelId="{52EB8BBC-8317-4FD5-B733-BBD78223F436}" type="pres">
      <dgm:prSet presAssocID="{97094560-4260-4A76-A884-2E5A95A361A3}" presName="Name9" presStyleLbl="sibTrans2D1" presStyleIdx="0" presStyleCnt="3"/>
      <dgm:spPr/>
    </dgm:pt>
    <dgm:pt modelId="{7F175FB7-74E6-4D7E-A0AD-396F83EEF6B2}" type="pres">
      <dgm:prSet presAssocID="{8DA4350B-7149-4677-BE18-D96A8775C88C}" presName="composite2" presStyleCnt="0"/>
      <dgm:spPr/>
    </dgm:pt>
    <dgm:pt modelId="{E88B5C7C-C7DC-49D7-9C72-A2D679D38F72}" type="pres">
      <dgm:prSet presAssocID="{8DA4350B-7149-4677-BE18-D96A8775C88C}" presName="dummyNode2" presStyleLbl="node1" presStyleIdx="0" presStyleCnt="4"/>
      <dgm:spPr/>
    </dgm:pt>
    <dgm:pt modelId="{EE9707A3-CC08-471D-A606-A05C06351EB8}" type="pres">
      <dgm:prSet presAssocID="{8DA4350B-7149-4677-BE18-D96A8775C88C}" presName="childNode2" presStyleLbl="bgAcc1" presStyleIdx="1" presStyleCnt="4">
        <dgm:presLayoutVars>
          <dgm:bulletEnabled val="1"/>
        </dgm:presLayoutVars>
      </dgm:prSet>
      <dgm:spPr/>
    </dgm:pt>
    <dgm:pt modelId="{C054A53F-0EE9-49A1-BC6F-3B64926D913B}" type="pres">
      <dgm:prSet presAssocID="{8DA4350B-7149-4677-BE18-D96A8775C88C}" presName="childNode2tx" presStyleLbl="bgAcc1" presStyleIdx="1" presStyleCnt="4">
        <dgm:presLayoutVars>
          <dgm:bulletEnabled val="1"/>
        </dgm:presLayoutVars>
      </dgm:prSet>
      <dgm:spPr/>
    </dgm:pt>
    <dgm:pt modelId="{7773632E-4EF7-4D79-B224-13D2B4FE0257}" type="pres">
      <dgm:prSet presAssocID="{8DA4350B-7149-4677-BE18-D96A8775C88C}" presName="parentNode2" presStyleLbl="node1" presStyleIdx="1" presStyleCnt="4">
        <dgm:presLayoutVars>
          <dgm:chMax val="0"/>
          <dgm:bulletEnabled val="1"/>
        </dgm:presLayoutVars>
      </dgm:prSet>
      <dgm:spPr/>
    </dgm:pt>
    <dgm:pt modelId="{F144FD00-20F9-4436-ACA3-9D611B0AB9FA}" type="pres">
      <dgm:prSet presAssocID="{8DA4350B-7149-4677-BE18-D96A8775C88C}" presName="connSite2" presStyleCnt="0"/>
      <dgm:spPr/>
    </dgm:pt>
    <dgm:pt modelId="{3C112AFC-B4D9-4166-8972-EDE00036FE52}" type="pres">
      <dgm:prSet presAssocID="{0E254844-F0FD-4673-A40D-59DF3DEA5B7B}" presName="Name18" presStyleLbl="sibTrans2D1" presStyleIdx="1" presStyleCnt="3"/>
      <dgm:spPr/>
    </dgm:pt>
    <dgm:pt modelId="{D77C82BA-E36E-4676-B2CA-3B4062F21EFD}" type="pres">
      <dgm:prSet presAssocID="{D01E99A5-454D-46AB-94CE-88D41B0D2574}" presName="composite1" presStyleCnt="0"/>
      <dgm:spPr/>
    </dgm:pt>
    <dgm:pt modelId="{4DAC8106-F42C-4385-808E-E3AA476E378D}" type="pres">
      <dgm:prSet presAssocID="{D01E99A5-454D-46AB-94CE-88D41B0D2574}" presName="dummyNode1" presStyleLbl="node1" presStyleIdx="1" presStyleCnt="4"/>
      <dgm:spPr/>
    </dgm:pt>
    <dgm:pt modelId="{C982AA27-8CBC-44A0-85BD-77F49F81F02A}" type="pres">
      <dgm:prSet presAssocID="{D01E99A5-454D-46AB-94CE-88D41B0D2574}" presName="childNode1" presStyleLbl="bgAcc1" presStyleIdx="2" presStyleCnt="4">
        <dgm:presLayoutVars>
          <dgm:bulletEnabled val="1"/>
        </dgm:presLayoutVars>
      </dgm:prSet>
      <dgm:spPr/>
    </dgm:pt>
    <dgm:pt modelId="{814216A5-E148-41C9-96ED-AF3C9D9DCDD5}" type="pres">
      <dgm:prSet presAssocID="{D01E99A5-454D-46AB-94CE-88D41B0D2574}" presName="childNode1tx" presStyleLbl="bgAcc1" presStyleIdx="2" presStyleCnt="4">
        <dgm:presLayoutVars>
          <dgm:bulletEnabled val="1"/>
        </dgm:presLayoutVars>
      </dgm:prSet>
      <dgm:spPr/>
    </dgm:pt>
    <dgm:pt modelId="{C2BEEFB2-A8F5-46F7-A4A9-AD89D88164B8}" type="pres">
      <dgm:prSet presAssocID="{D01E99A5-454D-46AB-94CE-88D41B0D2574}" presName="parentNode1" presStyleLbl="node1" presStyleIdx="2" presStyleCnt="4">
        <dgm:presLayoutVars>
          <dgm:chMax val="1"/>
          <dgm:bulletEnabled val="1"/>
        </dgm:presLayoutVars>
      </dgm:prSet>
      <dgm:spPr/>
    </dgm:pt>
    <dgm:pt modelId="{FD83A6F7-FE3B-4016-B3F4-1768B99875EF}" type="pres">
      <dgm:prSet presAssocID="{D01E99A5-454D-46AB-94CE-88D41B0D2574}" presName="connSite1" presStyleCnt="0"/>
      <dgm:spPr/>
    </dgm:pt>
    <dgm:pt modelId="{6B5142D3-C1F6-437C-8188-BE3315B68A24}" type="pres">
      <dgm:prSet presAssocID="{9FBF0C28-D60A-4FA3-980F-1DB19C9608E8}" presName="Name9" presStyleLbl="sibTrans2D1" presStyleIdx="2" presStyleCnt="3"/>
      <dgm:spPr/>
    </dgm:pt>
    <dgm:pt modelId="{D8A1812B-0FFC-4EFA-8DFD-CCC67E806DF8}" type="pres">
      <dgm:prSet presAssocID="{6350A142-FE9F-4D91-8659-21EF9DE813E5}" presName="composite2" presStyleCnt="0"/>
      <dgm:spPr/>
    </dgm:pt>
    <dgm:pt modelId="{0338E040-E399-44F8-A60F-76F69ADA4F79}" type="pres">
      <dgm:prSet presAssocID="{6350A142-FE9F-4D91-8659-21EF9DE813E5}" presName="dummyNode2" presStyleLbl="node1" presStyleIdx="2" presStyleCnt="4"/>
      <dgm:spPr/>
    </dgm:pt>
    <dgm:pt modelId="{2EE3C8AE-DA4C-4984-9347-97E4BB0261AD}" type="pres">
      <dgm:prSet presAssocID="{6350A142-FE9F-4D91-8659-21EF9DE813E5}" presName="childNode2" presStyleLbl="bgAcc1" presStyleIdx="3" presStyleCnt="4">
        <dgm:presLayoutVars>
          <dgm:bulletEnabled val="1"/>
        </dgm:presLayoutVars>
      </dgm:prSet>
      <dgm:spPr/>
    </dgm:pt>
    <dgm:pt modelId="{1B516465-DDBC-45A9-99B1-9E22A4DC74F1}" type="pres">
      <dgm:prSet presAssocID="{6350A142-FE9F-4D91-8659-21EF9DE813E5}" presName="childNode2tx" presStyleLbl="bgAcc1" presStyleIdx="3" presStyleCnt="4">
        <dgm:presLayoutVars>
          <dgm:bulletEnabled val="1"/>
        </dgm:presLayoutVars>
      </dgm:prSet>
      <dgm:spPr/>
    </dgm:pt>
    <dgm:pt modelId="{A8CE651F-EDFF-4C80-A2C8-F0038710ECC8}" type="pres">
      <dgm:prSet presAssocID="{6350A142-FE9F-4D91-8659-21EF9DE813E5}" presName="parentNode2" presStyleLbl="node1" presStyleIdx="3" presStyleCnt="4">
        <dgm:presLayoutVars>
          <dgm:chMax val="0"/>
          <dgm:bulletEnabled val="1"/>
        </dgm:presLayoutVars>
      </dgm:prSet>
      <dgm:spPr/>
    </dgm:pt>
    <dgm:pt modelId="{6F9E4634-53DE-402B-8017-7E0ABB455A53}" type="pres">
      <dgm:prSet presAssocID="{6350A142-FE9F-4D91-8659-21EF9DE813E5}" presName="connSite2" presStyleCnt="0"/>
      <dgm:spPr/>
    </dgm:pt>
  </dgm:ptLst>
  <dgm:cxnLst>
    <dgm:cxn modelId="{39536E01-E609-4E01-9FCD-62C6E6D5C989}" type="presOf" srcId="{62AE9A15-5DF6-4DA3-8873-68631BE5707C}" destId="{083DFD41-8128-455C-A686-32E65B91B288}" srcOrd="0" destOrd="0" presId="urn:microsoft.com/office/officeart/2005/8/layout/hProcess4"/>
    <dgm:cxn modelId="{9C237E02-B411-48A9-B84F-B92E4DEC7FE2}" type="presOf" srcId="{8690B1DE-6FD4-4B8D-8E41-05335EAE4C56}" destId="{EE9707A3-CC08-471D-A606-A05C06351EB8}" srcOrd="0" destOrd="1" presId="urn:microsoft.com/office/officeart/2005/8/layout/hProcess4"/>
    <dgm:cxn modelId="{79C6800B-8CC2-4F83-8787-FB5B6E595FB5}" srcId="{D01E99A5-454D-46AB-94CE-88D41B0D2574}" destId="{2DFBDAE0-B81D-4438-9469-9FDBF72B1A18}" srcOrd="0" destOrd="0" parTransId="{81BC2632-9976-4052-B6A1-8800C3EC6484}" sibTransId="{C7101285-F53D-4B8C-B4EE-E416488DF776}"/>
    <dgm:cxn modelId="{8B1F8E31-1D5E-4AFF-B5F4-78DD2F79F18B}" type="presOf" srcId="{97094560-4260-4A76-A884-2E5A95A361A3}" destId="{52EB8BBC-8317-4FD5-B733-BBD78223F436}" srcOrd="0" destOrd="0" presId="urn:microsoft.com/office/officeart/2005/8/layout/hProcess4"/>
    <dgm:cxn modelId="{0932CF35-B5BC-45DF-A281-091A278C05B2}" srcId="{0870740F-D105-4AC1-83D9-45401D621C05}" destId="{8DA4350B-7149-4677-BE18-D96A8775C88C}" srcOrd="1" destOrd="0" parTransId="{6D2B2D00-C694-41A3-99F9-DA056BB761AF}" sibTransId="{0E254844-F0FD-4673-A40D-59DF3DEA5B7B}"/>
    <dgm:cxn modelId="{1719A438-5EEE-4B10-8F68-916F989BCA96}" srcId="{8DA4350B-7149-4677-BE18-D96A8775C88C}" destId="{8690B1DE-6FD4-4B8D-8E41-05335EAE4C56}" srcOrd="1" destOrd="0" parTransId="{8B82AFAC-E52E-4AFC-90A4-8B85F6CB715A}" sibTransId="{9E1C5A25-95A8-4D42-9F22-62E2AA4F4E82}"/>
    <dgm:cxn modelId="{A38B513E-F1AD-4338-88D2-3F6E3BA8199C}" type="presOf" srcId="{56F93259-773B-4006-ADB9-54E4E7990E65}" destId="{A7880039-8C32-4FAC-B6D9-9FEBAAEE502B}" srcOrd="0" destOrd="1" presId="urn:microsoft.com/office/officeart/2005/8/layout/hProcess4"/>
    <dgm:cxn modelId="{0B7CDB5F-423A-48B6-B3F4-5A328C676F31}" type="presOf" srcId="{8D7BE37B-0B94-406E-994C-EFE57E6A18C8}" destId="{A7880039-8C32-4FAC-B6D9-9FEBAAEE502B}" srcOrd="0" destOrd="0" presId="urn:microsoft.com/office/officeart/2005/8/layout/hProcess4"/>
    <dgm:cxn modelId="{BA8E7163-AD13-4D72-B172-4DE29F629EC4}" type="presOf" srcId="{8690B1DE-6FD4-4B8D-8E41-05335EAE4C56}" destId="{C054A53F-0EE9-49A1-BC6F-3B64926D913B}" srcOrd="1" destOrd="1" presId="urn:microsoft.com/office/officeart/2005/8/layout/hProcess4"/>
    <dgm:cxn modelId="{3745B465-4FE4-48B0-9CA1-9A15D047D739}" type="presOf" srcId="{4D28FB43-29F7-4550-971E-EB4418C31813}" destId="{2EE3C8AE-DA4C-4984-9347-97E4BB0261AD}" srcOrd="0" destOrd="1" presId="urn:microsoft.com/office/officeart/2005/8/layout/hProcess4"/>
    <dgm:cxn modelId="{DF2BDB67-D200-4974-9623-EC13CC07BD9B}" srcId="{6350A142-FE9F-4D91-8659-21EF9DE813E5}" destId="{CF58D1B6-8C17-4335-BDBB-A2019D3E82AC}" srcOrd="2" destOrd="0" parTransId="{718957E4-72BE-4537-ABE3-185C2B3B7435}" sibTransId="{89763078-A026-4A33-BBB2-FA4ED78943A7}"/>
    <dgm:cxn modelId="{AF131969-1BC3-4167-9662-E0FEE2575CC5}" srcId="{6350A142-FE9F-4D91-8659-21EF9DE813E5}" destId="{4D28FB43-29F7-4550-971E-EB4418C31813}" srcOrd="1" destOrd="0" parTransId="{E071481D-F08D-4EEE-B93D-BEB5121AC62B}" sibTransId="{520474D6-5D1B-4C86-9731-543A76963E22}"/>
    <dgm:cxn modelId="{943D734C-588B-41AE-B915-41D21E0ED3B9}" srcId="{0870740F-D105-4AC1-83D9-45401D621C05}" destId="{6350A142-FE9F-4D91-8659-21EF9DE813E5}" srcOrd="3" destOrd="0" parTransId="{FBFF6EEE-49C1-4CE0-A8CC-65B58D4A8F02}" sibTransId="{2BAFBC08-3F6B-4FA7-9895-22611B627717}"/>
    <dgm:cxn modelId="{28D9D64D-EDEA-45D7-A835-3BB8FEF63505}" type="presOf" srcId="{CF58D1B6-8C17-4335-BDBB-A2019D3E82AC}" destId="{1B516465-DDBC-45A9-99B1-9E22A4DC74F1}" srcOrd="1" destOrd="2" presId="urn:microsoft.com/office/officeart/2005/8/layout/hProcess4"/>
    <dgm:cxn modelId="{599E3750-B847-4226-B680-88D87B994983}" type="presOf" srcId="{0A9C2618-58AD-45A7-A9AF-17F7F48CB3B9}" destId="{EE9707A3-CC08-471D-A606-A05C06351EB8}" srcOrd="0" destOrd="0" presId="urn:microsoft.com/office/officeart/2005/8/layout/hProcess4"/>
    <dgm:cxn modelId="{8954BD72-38F4-42F7-A344-2FDEB532E50B}" type="presOf" srcId="{D01E99A5-454D-46AB-94CE-88D41B0D2574}" destId="{C2BEEFB2-A8F5-46F7-A4A9-AD89D88164B8}" srcOrd="0" destOrd="0" presId="urn:microsoft.com/office/officeart/2005/8/layout/hProcess4"/>
    <dgm:cxn modelId="{8C6A1653-9721-4C58-A3A8-0CA2180FD1B4}" type="presOf" srcId="{0DD3C0F1-6266-4641-B180-367E203E3073}" destId="{3CE37034-C121-422F-B408-674D7A40E8A8}" srcOrd="1" destOrd="2" presId="urn:microsoft.com/office/officeart/2005/8/layout/hProcess4"/>
    <dgm:cxn modelId="{6D65D574-DCF8-4E52-88E1-D5C95D1E6E28}" type="presOf" srcId="{0E254844-F0FD-4673-A40D-59DF3DEA5B7B}" destId="{3C112AFC-B4D9-4166-8972-EDE00036FE52}" srcOrd="0" destOrd="0" presId="urn:microsoft.com/office/officeart/2005/8/layout/hProcess4"/>
    <dgm:cxn modelId="{8C8FD475-3391-4C6B-94EC-7D68772118C0}" type="presOf" srcId="{FC995116-EA7A-4B45-A9BC-44DAA5CAFED0}" destId="{EE9707A3-CC08-471D-A606-A05C06351EB8}" srcOrd="0" destOrd="2" presId="urn:microsoft.com/office/officeart/2005/8/layout/hProcess4"/>
    <dgm:cxn modelId="{ACE8625A-14E2-40E5-AFBE-13E3EB9C1C82}" srcId="{0870740F-D105-4AC1-83D9-45401D621C05}" destId="{D01E99A5-454D-46AB-94CE-88D41B0D2574}" srcOrd="2" destOrd="0" parTransId="{88FD603D-FBBE-467F-A456-02FDBDB6A3B6}" sibTransId="{9FBF0C28-D60A-4FA3-980F-1DB19C9608E8}"/>
    <dgm:cxn modelId="{3CD23D80-4EF0-4D45-9986-41CC150CF171}" type="presOf" srcId="{0A9C2618-58AD-45A7-A9AF-17F7F48CB3B9}" destId="{C054A53F-0EE9-49A1-BC6F-3B64926D913B}" srcOrd="1" destOrd="0" presId="urn:microsoft.com/office/officeart/2005/8/layout/hProcess4"/>
    <dgm:cxn modelId="{0875F181-CBE0-4E99-ACA5-217F27712FE6}" type="presOf" srcId="{2DFBDAE0-B81D-4438-9469-9FDBF72B1A18}" destId="{C982AA27-8CBC-44A0-85BD-77F49F81F02A}" srcOrd="0" destOrd="0" presId="urn:microsoft.com/office/officeart/2005/8/layout/hProcess4"/>
    <dgm:cxn modelId="{C8C43788-735F-4255-824F-17AC33140271}" type="presOf" srcId="{0870740F-D105-4AC1-83D9-45401D621C05}" destId="{7E5B961F-A720-4F27-A22F-997EC199FCB5}" srcOrd="0" destOrd="0" presId="urn:microsoft.com/office/officeart/2005/8/layout/hProcess4"/>
    <dgm:cxn modelId="{27846B8A-105E-4BA3-8EC5-CC4F78800DB8}" type="presOf" srcId="{0988AC4B-ED3A-493D-B23F-36D72E9CB342}" destId="{1B516465-DDBC-45A9-99B1-9E22A4DC74F1}" srcOrd="1" destOrd="0" presId="urn:microsoft.com/office/officeart/2005/8/layout/hProcess4"/>
    <dgm:cxn modelId="{AD3BDD8B-D2E7-47D7-AD8D-BC2AC3FAAB47}" type="presOf" srcId="{CF58D1B6-8C17-4335-BDBB-A2019D3E82AC}" destId="{2EE3C8AE-DA4C-4984-9347-97E4BB0261AD}" srcOrd="0" destOrd="2" presId="urn:microsoft.com/office/officeart/2005/8/layout/hProcess4"/>
    <dgm:cxn modelId="{1DECF18C-FE03-4F05-8EFE-DDC2F60C3467}" type="presOf" srcId="{15CFD1F1-5063-4768-B967-616D2C3124E3}" destId="{1B516465-DDBC-45A9-99B1-9E22A4DC74F1}" srcOrd="1" destOrd="3" presId="urn:microsoft.com/office/officeart/2005/8/layout/hProcess4"/>
    <dgm:cxn modelId="{F54D2591-14AA-4A55-B765-D173576394B5}" type="presOf" srcId="{2DFBDAE0-B81D-4438-9469-9FDBF72B1A18}" destId="{814216A5-E148-41C9-96ED-AF3C9D9DCDD5}" srcOrd="1" destOrd="0" presId="urn:microsoft.com/office/officeart/2005/8/layout/hProcess4"/>
    <dgm:cxn modelId="{59C77391-402F-4556-BD5D-4BF046D03CB9}" type="presOf" srcId="{9FBF0C28-D60A-4FA3-980F-1DB19C9608E8}" destId="{6B5142D3-C1F6-437C-8188-BE3315B68A24}" srcOrd="0" destOrd="0" presId="urn:microsoft.com/office/officeart/2005/8/layout/hProcess4"/>
    <dgm:cxn modelId="{6DA73A9D-A54D-4748-BBE5-BC0212E4CECB}" type="presOf" srcId="{FC995116-EA7A-4B45-A9BC-44DAA5CAFED0}" destId="{C054A53F-0EE9-49A1-BC6F-3B64926D913B}" srcOrd="1" destOrd="2" presId="urn:microsoft.com/office/officeart/2005/8/layout/hProcess4"/>
    <dgm:cxn modelId="{65ECBAA0-A69A-4F34-9B61-AE7D60081C66}" type="presOf" srcId="{0988AC4B-ED3A-493D-B23F-36D72E9CB342}" destId="{2EE3C8AE-DA4C-4984-9347-97E4BB0261AD}" srcOrd="0" destOrd="0" presId="urn:microsoft.com/office/officeart/2005/8/layout/hProcess4"/>
    <dgm:cxn modelId="{6E2C2FA5-EFA3-488E-9D73-B5DA0A6409A6}" srcId="{62AE9A15-5DF6-4DA3-8873-68631BE5707C}" destId="{56F93259-773B-4006-ADB9-54E4E7990E65}" srcOrd="1" destOrd="0" parTransId="{26D1884A-54D7-448F-8E77-B28F48CF6525}" sibTransId="{0F3BB48C-1D66-469E-8E53-636B23575FAB}"/>
    <dgm:cxn modelId="{9EB87BA5-8338-41C9-9B77-C22F363392F0}" srcId="{8DA4350B-7149-4677-BE18-D96A8775C88C}" destId="{FC995116-EA7A-4B45-A9BC-44DAA5CAFED0}" srcOrd="2" destOrd="0" parTransId="{4642679F-B249-4D2A-B740-EB7A2731E997}" sibTransId="{60F3711B-1D92-429B-87B4-045B6EA450B2}"/>
    <dgm:cxn modelId="{24DED8A5-957D-457D-9DD0-7916C1F25577}" type="presOf" srcId="{15CFD1F1-5063-4768-B967-616D2C3124E3}" destId="{2EE3C8AE-DA4C-4984-9347-97E4BB0261AD}" srcOrd="0" destOrd="3" presId="urn:microsoft.com/office/officeart/2005/8/layout/hProcess4"/>
    <dgm:cxn modelId="{4EE2B0A8-3775-4923-98EC-CD2261FAAC48}" type="presOf" srcId="{8DA4350B-7149-4677-BE18-D96A8775C88C}" destId="{7773632E-4EF7-4D79-B224-13D2B4FE0257}" srcOrd="0" destOrd="0" presId="urn:microsoft.com/office/officeart/2005/8/layout/hProcess4"/>
    <dgm:cxn modelId="{029B69BD-B49A-43EE-96AF-F72694B66598}" type="presOf" srcId="{8D7BE37B-0B94-406E-994C-EFE57E6A18C8}" destId="{3CE37034-C121-422F-B408-674D7A40E8A8}" srcOrd="1" destOrd="0" presId="urn:microsoft.com/office/officeart/2005/8/layout/hProcess4"/>
    <dgm:cxn modelId="{C306B4BD-78F1-479C-9792-ACB7690D5461}" srcId="{0870740F-D105-4AC1-83D9-45401D621C05}" destId="{62AE9A15-5DF6-4DA3-8873-68631BE5707C}" srcOrd="0" destOrd="0" parTransId="{A7166907-2253-4D6B-94C6-CF8239A002A4}" sibTransId="{97094560-4260-4A76-A884-2E5A95A361A3}"/>
    <dgm:cxn modelId="{DD8FD1C2-DE6E-4590-81FF-B61B7FF5299D}" srcId="{62AE9A15-5DF6-4DA3-8873-68631BE5707C}" destId="{0DD3C0F1-6266-4641-B180-367E203E3073}" srcOrd="2" destOrd="0" parTransId="{C5E89501-6BAC-486E-A61F-D99EDF5E6D12}" sibTransId="{872BB3D6-72BB-4F9D-A7C9-E493290913FA}"/>
    <dgm:cxn modelId="{7D7700D0-EABB-44F3-831C-3823A44B252C}" type="presOf" srcId="{4D28FB43-29F7-4550-971E-EB4418C31813}" destId="{1B516465-DDBC-45A9-99B1-9E22A4DC74F1}" srcOrd="1" destOrd="1" presId="urn:microsoft.com/office/officeart/2005/8/layout/hProcess4"/>
    <dgm:cxn modelId="{ACE330DF-6BFE-4BD0-9A68-5423AB210E89}" type="presOf" srcId="{0DD3C0F1-6266-4641-B180-367E203E3073}" destId="{A7880039-8C32-4FAC-B6D9-9FEBAAEE502B}" srcOrd="0" destOrd="2" presId="urn:microsoft.com/office/officeart/2005/8/layout/hProcess4"/>
    <dgm:cxn modelId="{A88F9DE1-B391-440A-A9EC-A8787A990BED}" type="presOf" srcId="{6350A142-FE9F-4D91-8659-21EF9DE813E5}" destId="{A8CE651F-EDFF-4C80-A2C8-F0038710ECC8}" srcOrd="0" destOrd="0" presId="urn:microsoft.com/office/officeart/2005/8/layout/hProcess4"/>
    <dgm:cxn modelId="{9E9804F3-02D5-4EF9-B036-D1AC23750F77}" srcId="{8DA4350B-7149-4677-BE18-D96A8775C88C}" destId="{0A9C2618-58AD-45A7-A9AF-17F7F48CB3B9}" srcOrd="0" destOrd="0" parTransId="{C384D3B5-C2FA-4878-80EB-7CD5A9E9B0F9}" sibTransId="{AE3C8B0C-97A6-48AF-8C8D-AE80CFCEA36C}"/>
    <dgm:cxn modelId="{0021A2F3-6800-44CB-BB39-FD14F0E8D5FD}" srcId="{62AE9A15-5DF6-4DA3-8873-68631BE5707C}" destId="{8D7BE37B-0B94-406E-994C-EFE57E6A18C8}" srcOrd="0" destOrd="0" parTransId="{F5F97647-2A5F-478B-B398-CE5BF93FCE29}" sibTransId="{311D1D1B-CFDA-4734-97A9-E729C6758342}"/>
    <dgm:cxn modelId="{DA0392F6-F276-41EC-830B-9385EFBEF9FB}" srcId="{6350A142-FE9F-4D91-8659-21EF9DE813E5}" destId="{15CFD1F1-5063-4768-B967-616D2C3124E3}" srcOrd="3" destOrd="0" parTransId="{DF1D8BAC-7E3B-448B-8929-B8F8B72A33CC}" sibTransId="{363D8EA3-0657-4AB5-9D5B-021E1767704B}"/>
    <dgm:cxn modelId="{324E0AFC-A234-4978-A43B-B03B1E84CF94}" type="presOf" srcId="{56F93259-773B-4006-ADB9-54E4E7990E65}" destId="{3CE37034-C121-422F-B408-674D7A40E8A8}" srcOrd="1" destOrd="1" presId="urn:microsoft.com/office/officeart/2005/8/layout/hProcess4"/>
    <dgm:cxn modelId="{CA3F0DFC-A52C-4F61-9ED4-2E5C144EF515}" srcId="{6350A142-FE9F-4D91-8659-21EF9DE813E5}" destId="{0988AC4B-ED3A-493D-B23F-36D72E9CB342}" srcOrd="0" destOrd="0" parTransId="{13FF87F7-5558-46A6-B32F-FAD404B70161}" sibTransId="{4004949C-3E41-4715-852E-E2132ADBD222}"/>
    <dgm:cxn modelId="{6B566F22-7372-4606-9A6A-315BE1CA4B6F}" type="presParOf" srcId="{7E5B961F-A720-4F27-A22F-997EC199FCB5}" destId="{97B2BA6A-6EF3-4DCC-9C2B-70612DA4A5BD}" srcOrd="0" destOrd="0" presId="urn:microsoft.com/office/officeart/2005/8/layout/hProcess4"/>
    <dgm:cxn modelId="{92B23669-D2F1-4C3B-B174-4D2B16F6C5D6}" type="presParOf" srcId="{7E5B961F-A720-4F27-A22F-997EC199FCB5}" destId="{6A890D72-615A-4E36-AE80-2F8775076EBD}" srcOrd="1" destOrd="0" presId="urn:microsoft.com/office/officeart/2005/8/layout/hProcess4"/>
    <dgm:cxn modelId="{C7529E7E-22D3-4812-8B42-04244F517CA3}" type="presParOf" srcId="{7E5B961F-A720-4F27-A22F-997EC199FCB5}" destId="{4BF793A5-2207-480F-8A4B-9F49ABDC149D}" srcOrd="2" destOrd="0" presId="urn:microsoft.com/office/officeart/2005/8/layout/hProcess4"/>
    <dgm:cxn modelId="{7E70C1F5-D28B-492D-BF4C-276BF4ED096F}" type="presParOf" srcId="{4BF793A5-2207-480F-8A4B-9F49ABDC149D}" destId="{74C0382C-E71E-4EBB-B4E3-0605079D4DF6}" srcOrd="0" destOrd="0" presId="urn:microsoft.com/office/officeart/2005/8/layout/hProcess4"/>
    <dgm:cxn modelId="{86076645-87F0-46E1-9F8B-355045CA8C50}" type="presParOf" srcId="{74C0382C-E71E-4EBB-B4E3-0605079D4DF6}" destId="{62E50B7B-1C6A-43A6-BFAE-97DC3A131FB9}" srcOrd="0" destOrd="0" presId="urn:microsoft.com/office/officeart/2005/8/layout/hProcess4"/>
    <dgm:cxn modelId="{751D9E19-F8C6-4756-BE4A-44E4D8E407E0}" type="presParOf" srcId="{74C0382C-E71E-4EBB-B4E3-0605079D4DF6}" destId="{A7880039-8C32-4FAC-B6D9-9FEBAAEE502B}" srcOrd="1" destOrd="0" presId="urn:microsoft.com/office/officeart/2005/8/layout/hProcess4"/>
    <dgm:cxn modelId="{DC6770C5-1A76-47BA-BF81-96F7DAC1E130}" type="presParOf" srcId="{74C0382C-E71E-4EBB-B4E3-0605079D4DF6}" destId="{3CE37034-C121-422F-B408-674D7A40E8A8}" srcOrd="2" destOrd="0" presId="urn:microsoft.com/office/officeart/2005/8/layout/hProcess4"/>
    <dgm:cxn modelId="{75208957-C274-4DC9-AD45-0C5BF25C5439}" type="presParOf" srcId="{74C0382C-E71E-4EBB-B4E3-0605079D4DF6}" destId="{083DFD41-8128-455C-A686-32E65B91B288}" srcOrd="3" destOrd="0" presId="urn:microsoft.com/office/officeart/2005/8/layout/hProcess4"/>
    <dgm:cxn modelId="{B43C6796-DDD9-43EC-B006-ED9D8E249473}" type="presParOf" srcId="{74C0382C-E71E-4EBB-B4E3-0605079D4DF6}" destId="{4BBFF8A5-92AF-4AF1-BFA0-683D66BAA0AA}" srcOrd="4" destOrd="0" presId="urn:microsoft.com/office/officeart/2005/8/layout/hProcess4"/>
    <dgm:cxn modelId="{261EBDBB-B4E0-448D-A298-EF6D25C3EFCE}" type="presParOf" srcId="{4BF793A5-2207-480F-8A4B-9F49ABDC149D}" destId="{52EB8BBC-8317-4FD5-B733-BBD78223F436}" srcOrd="1" destOrd="0" presId="urn:microsoft.com/office/officeart/2005/8/layout/hProcess4"/>
    <dgm:cxn modelId="{DFE1F28F-B75D-4996-AF34-D0CBA72EF2A7}" type="presParOf" srcId="{4BF793A5-2207-480F-8A4B-9F49ABDC149D}" destId="{7F175FB7-74E6-4D7E-A0AD-396F83EEF6B2}" srcOrd="2" destOrd="0" presId="urn:microsoft.com/office/officeart/2005/8/layout/hProcess4"/>
    <dgm:cxn modelId="{88DA3734-26E5-4C27-9E2D-27C8FB1EDE4A}" type="presParOf" srcId="{7F175FB7-74E6-4D7E-A0AD-396F83EEF6B2}" destId="{E88B5C7C-C7DC-49D7-9C72-A2D679D38F72}" srcOrd="0" destOrd="0" presId="urn:microsoft.com/office/officeart/2005/8/layout/hProcess4"/>
    <dgm:cxn modelId="{BE7B3F92-906E-4B9B-99E3-3F04A206BAA1}" type="presParOf" srcId="{7F175FB7-74E6-4D7E-A0AD-396F83EEF6B2}" destId="{EE9707A3-CC08-471D-A606-A05C06351EB8}" srcOrd="1" destOrd="0" presId="urn:microsoft.com/office/officeart/2005/8/layout/hProcess4"/>
    <dgm:cxn modelId="{2ED055EC-683A-4AE8-B621-EBB81160AEE5}" type="presParOf" srcId="{7F175FB7-74E6-4D7E-A0AD-396F83EEF6B2}" destId="{C054A53F-0EE9-49A1-BC6F-3B64926D913B}" srcOrd="2" destOrd="0" presId="urn:microsoft.com/office/officeart/2005/8/layout/hProcess4"/>
    <dgm:cxn modelId="{C2671AAC-2A3B-46BE-A715-D753AC466513}" type="presParOf" srcId="{7F175FB7-74E6-4D7E-A0AD-396F83EEF6B2}" destId="{7773632E-4EF7-4D79-B224-13D2B4FE0257}" srcOrd="3" destOrd="0" presId="urn:microsoft.com/office/officeart/2005/8/layout/hProcess4"/>
    <dgm:cxn modelId="{85D47C86-0B19-4436-9FA5-D6001E48851A}" type="presParOf" srcId="{7F175FB7-74E6-4D7E-A0AD-396F83EEF6B2}" destId="{F144FD00-20F9-4436-ACA3-9D611B0AB9FA}" srcOrd="4" destOrd="0" presId="urn:microsoft.com/office/officeart/2005/8/layout/hProcess4"/>
    <dgm:cxn modelId="{6ED05E2D-7B79-485A-AAAE-70C37CB32B0F}" type="presParOf" srcId="{4BF793A5-2207-480F-8A4B-9F49ABDC149D}" destId="{3C112AFC-B4D9-4166-8972-EDE00036FE52}" srcOrd="3" destOrd="0" presId="urn:microsoft.com/office/officeart/2005/8/layout/hProcess4"/>
    <dgm:cxn modelId="{C4127A8A-2ED9-4E49-B77F-E165DD5D335F}" type="presParOf" srcId="{4BF793A5-2207-480F-8A4B-9F49ABDC149D}" destId="{D77C82BA-E36E-4676-B2CA-3B4062F21EFD}" srcOrd="4" destOrd="0" presId="urn:microsoft.com/office/officeart/2005/8/layout/hProcess4"/>
    <dgm:cxn modelId="{9DA6FEEF-7912-42FD-B06B-22C79D6C5AA7}" type="presParOf" srcId="{D77C82BA-E36E-4676-B2CA-3B4062F21EFD}" destId="{4DAC8106-F42C-4385-808E-E3AA476E378D}" srcOrd="0" destOrd="0" presId="urn:microsoft.com/office/officeart/2005/8/layout/hProcess4"/>
    <dgm:cxn modelId="{B44283C1-89D5-4260-8AEA-7A16F069C70F}" type="presParOf" srcId="{D77C82BA-E36E-4676-B2CA-3B4062F21EFD}" destId="{C982AA27-8CBC-44A0-85BD-77F49F81F02A}" srcOrd="1" destOrd="0" presId="urn:microsoft.com/office/officeart/2005/8/layout/hProcess4"/>
    <dgm:cxn modelId="{CA00C9C6-2793-42FB-9AB9-A5D524930A64}" type="presParOf" srcId="{D77C82BA-E36E-4676-B2CA-3B4062F21EFD}" destId="{814216A5-E148-41C9-96ED-AF3C9D9DCDD5}" srcOrd="2" destOrd="0" presId="urn:microsoft.com/office/officeart/2005/8/layout/hProcess4"/>
    <dgm:cxn modelId="{0BD81C49-78EE-48DD-A935-76E5093CB01D}" type="presParOf" srcId="{D77C82BA-E36E-4676-B2CA-3B4062F21EFD}" destId="{C2BEEFB2-A8F5-46F7-A4A9-AD89D88164B8}" srcOrd="3" destOrd="0" presId="urn:microsoft.com/office/officeart/2005/8/layout/hProcess4"/>
    <dgm:cxn modelId="{E278E9EB-5002-45F7-AF0C-B272B968C571}" type="presParOf" srcId="{D77C82BA-E36E-4676-B2CA-3B4062F21EFD}" destId="{FD83A6F7-FE3B-4016-B3F4-1768B99875EF}" srcOrd="4" destOrd="0" presId="urn:microsoft.com/office/officeart/2005/8/layout/hProcess4"/>
    <dgm:cxn modelId="{366B1A5D-21E6-41D8-8654-38B43A753156}" type="presParOf" srcId="{4BF793A5-2207-480F-8A4B-9F49ABDC149D}" destId="{6B5142D3-C1F6-437C-8188-BE3315B68A24}" srcOrd="5" destOrd="0" presId="urn:microsoft.com/office/officeart/2005/8/layout/hProcess4"/>
    <dgm:cxn modelId="{2A3A1EE4-2BEB-4730-A4A1-9016B2BD4764}" type="presParOf" srcId="{4BF793A5-2207-480F-8A4B-9F49ABDC149D}" destId="{D8A1812B-0FFC-4EFA-8DFD-CCC67E806DF8}" srcOrd="6" destOrd="0" presId="urn:microsoft.com/office/officeart/2005/8/layout/hProcess4"/>
    <dgm:cxn modelId="{0E22B001-2AE9-4DAC-BE65-1846F13CE84A}" type="presParOf" srcId="{D8A1812B-0FFC-4EFA-8DFD-CCC67E806DF8}" destId="{0338E040-E399-44F8-A60F-76F69ADA4F79}" srcOrd="0" destOrd="0" presId="urn:microsoft.com/office/officeart/2005/8/layout/hProcess4"/>
    <dgm:cxn modelId="{A942C7BD-6DF3-4C08-B474-1AFBDE27E34F}" type="presParOf" srcId="{D8A1812B-0FFC-4EFA-8DFD-CCC67E806DF8}" destId="{2EE3C8AE-DA4C-4984-9347-97E4BB0261AD}" srcOrd="1" destOrd="0" presId="urn:microsoft.com/office/officeart/2005/8/layout/hProcess4"/>
    <dgm:cxn modelId="{37387D62-8227-4EC3-A42B-B92782B0C5FD}" type="presParOf" srcId="{D8A1812B-0FFC-4EFA-8DFD-CCC67E806DF8}" destId="{1B516465-DDBC-45A9-99B1-9E22A4DC74F1}" srcOrd="2" destOrd="0" presId="urn:microsoft.com/office/officeart/2005/8/layout/hProcess4"/>
    <dgm:cxn modelId="{AB682960-E666-4440-B1C2-52A30FC54BAC}" type="presParOf" srcId="{D8A1812B-0FFC-4EFA-8DFD-CCC67E806DF8}" destId="{A8CE651F-EDFF-4C80-A2C8-F0038710ECC8}" srcOrd="3" destOrd="0" presId="urn:microsoft.com/office/officeart/2005/8/layout/hProcess4"/>
    <dgm:cxn modelId="{4F0AEEE1-4365-4203-A09F-9E67B485DDE7}" type="presParOf" srcId="{D8A1812B-0FFC-4EFA-8DFD-CCC67E806DF8}" destId="{6F9E4634-53DE-402B-8017-7E0ABB455A53}"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80039-8C32-4FAC-B6D9-9FEBAAEE502B}">
      <dsp:nvSpPr>
        <dsp:cNvPr id="0" name=""/>
        <dsp:cNvSpPr/>
      </dsp:nvSpPr>
      <dsp:spPr>
        <a:xfrm>
          <a:off x="3309" y="1458200"/>
          <a:ext cx="2193170" cy="180890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a:t>Pessimism is on the rise</a:t>
          </a:r>
        </a:p>
        <a:p>
          <a:pPr marL="114300" lvl="1" indent="-114300" algn="l" defTabSz="577850">
            <a:lnSpc>
              <a:spcPct val="90000"/>
            </a:lnSpc>
            <a:spcBef>
              <a:spcPct val="0"/>
            </a:spcBef>
            <a:spcAft>
              <a:spcPct val="15000"/>
            </a:spcAft>
            <a:buChar char="•"/>
          </a:pPr>
          <a:r>
            <a:rPr lang="en-US" sz="1300" kern="1200" dirty="0"/>
            <a:t>Persistent economic uncertainty</a:t>
          </a:r>
        </a:p>
        <a:p>
          <a:pPr marL="114300" lvl="1" indent="-114300" algn="l" defTabSz="577850">
            <a:lnSpc>
              <a:spcPct val="90000"/>
            </a:lnSpc>
            <a:spcBef>
              <a:spcPct val="0"/>
            </a:spcBef>
            <a:spcAft>
              <a:spcPct val="15000"/>
            </a:spcAft>
            <a:buChar char="•"/>
          </a:pPr>
          <a:r>
            <a:rPr lang="en-US" sz="1300" kern="1200" dirty="0"/>
            <a:t>No more "growth at all costs" strategy</a:t>
          </a:r>
        </a:p>
      </dsp:txBody>
      <dsp:txXfrm>
        <a:off x="44937" y="1499828"/>
        <a:ext cx="2109914" cy="1338028"/>
      </dsp:txXfrm>
    </dsp:sp>
    <dsp:sp modelId="{52EB8BBC-8317-4FD5-B733-BBD78223F436}">
      <dsp:nvSpPr>
        <dsp:cNvPr id="0" name=""/>
        <dsp:cNvSpPr/>
      </dsp:nvSpPr>
      <dsp:spPr>
        <a:xfrm>
          <a:off x="1215155" y="1814828"/>
          <a:ext cx="2528271" cy="2528271"/>
        </a:xfrm>
        <a:prstGeom prst="leftCircularArrow">
          <a:avLst>
            <a:gd name="adj1" fmla="val 3585"/>
            <a:gd name="adj2" fmla="val 445701"/>
            <a:gd name="adj3" fmla="val 2221211"/>
            <a:gd name="adj4" fmla="val 9024489"/>
            <a:gd name="adj5" fmla="val 418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3DFD41-8128-455C-A686-32E65B91B288}">
      <dsp:nvSpPr>
        <dsp:cNvPr id="0" name=""/>
        <dsp:cNvSpPr/>
      </dsp:nvSpPr>
      <dsp:spPr>
        <a:xfrm>
          <a:off x="490681" y="2879484"/>
          <a:ext cx="1949484" cy="77524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a:t>Current Sentiment</a:t>
          </a:r>
        </a:p>
      </dsp:txBody>
      <dsp:txXfrm>
        <a:off x="513387" y="2902190"/>
        <a:ext cx="1904072" cy="729833"/>
      </dsp:txXfrm>
    </dsp:sp>
    <dsp:sp modelId="{EE9707A3-CC08-471D-A606-A05C06351EB8}">
      <dsp:nvSpPr>
        <dsp:cNvPr id="0" name=""/>
        <dsp:cNvSpPr/>
      </dsp:nvSpPr>
      <dsp:spPr>
        <a:xfrm>
          <a:off x="2871760" y="1458200"/>
          <a:ext cx="2193170" cy="180890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Reduce cost</a:t>
          </a:r>
        </a:p>
        <a:p>
          <a:pPr marL="114300" lvl="1" indent="-114300" algn="l" defTabSz="577850">
            <a:lnSpc>
              <a:spcPct val="90000"/>
            </a:lnSpc>
            <a:spcBef>
              <a:spcPct val="0"/>
            </a:spcBef>
            <a:spcAft>
              <a:spcPct val="15000"/>
            </a:spcAft>
            <a:buChar char="•"/>
          </a:pPr>
          <a:r>
            <a:rPr lang="en-US" sz="1300" kern="1200" dirty="0"/>
            <a:t>Enhance internal productivity</a:t>
          </a:r>
        </a:p>
        <a:p>
          <a:pPr marL="114300" lvl="1" indent="-114300" algn="l" defTabSz="577850">
            <a:lnSpc>
              <a:spcPct val="90000"/>
            </a:lnSpc>
            <a:spcBef>
              <a:spcPct val="0"/>
            </a:spcBef>
            <a:spcAft>
              <a:spcPct val="15000"/>
            </a:spcAft>
            <a:buChar char="•"/>
          </a:pPr>
          <a:r>
            <a:rPr lang="en-US" sz="1300" kern="1200" dirty="0"/>
            <a:t>Profitable and sustainable</a:t>
          </a:r>
        </a:p>
      </dsp:txBody>
      <dsp:txXfrm>
        <a:off x="2913388" y="1887451"/>
        <a:ext cx="2109914" cy="1338028"/>
      </dsp:txXfrm>
    </dsp:sp>
    <dsp:sp modelId="{3C112AFC-B4D9-4166-8972-EDE00036FE52}">
      <dsp:nvSpPr>
        <dsp:cNvPr id="0" name=""/>
        <dsp:cNvSpPr/>
      </dsp:nvSpPr>
      <dsp:spPr>
        <a:xfrm>
          <a:off x="4065330" y="311282"/>
          <a:ext cx="2808510" cy="2808510"/>
        </a:xfrm>
        <a:prstGeom prst="circularArrow">
          <a:avLst>
            <a:gd name="adj1" fmla="val 3227"/>
            <a:gd name="adj2" fmla="val 397828"/>
            <a:gd name="adj3" fmla="val 19426662"/>
            <a:gd name="adj4" fmla="val 12575511"/>
            <a:gd name="adj5" fmla="val 376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73632E-4EF7-4D79-B224-13D2B4FE0257}">
      <dsp:nvSpPr>
        <dsp:cNvPr id="0" name=""/>
        <dsp:cNvSpPr/>
      </dsp:nvSpPr>
      <dsp:spPr>
        <a:xfrm>
          <a:off x="3359132" y="1070577"/>
          <a:ext cx="1949484" cy="77524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Efficient Growth </a:t>
          </a:r>
        </a:p>
      </dsp:txBody>
      <dsp:txXfrm>
        <a:off x="3381838" y="1093283"/>
        <a:ext cx="1904072" cy="729833"/>
      </dsp:txXfrm>
    </dsp:sp>
    <dsp:sp modelId="{C982AA27-8CBC-44A0-85BD-77F49F81F02A}">
      <dsp:nvSpPr>
        <dsp:cNvPr id="0" name=""/>
        <dsp:cNvSpPr/>
      </dsp:nvSpPr>
      <dsp:spPr>
        <a:xfrm>
          <a:off x="5740211" y="1458200"/>
          <a:ext cx="2193170" cy="1808906"/>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Nonprofits struggle to champion the value of existing solution providers and quantify mission outcomes</a:t>
          </a:r>
        </a:p>
      </dsp:txBody>
      <dsp:txXfrm>
        <a:off x="5781839" y="1499828"/>
        <a:ext cx="2109914" cy="1338028"/>
      </dsp:txXfrm>
    </dsp:sp>
    <dsp:sp modelId="{6B5142D3-C1F6-437C-8188-BE3315B68A24}">
      <dsp:nvSpPr>
        <dsp:cNvPr id="0" name=""/>
        <dsp:cNvSpPr/>
      </dsp:nvSpPr>
      <dsp:spPr>
        <a:xfrm>
          <a:off x="6952057" y="1814828"/>
          <a:ext cx="2528271" cy="2528271"/>
        </a:xfrm>
        <a:prstGeom prst="leftCircularArrow">
          <a:avLst>
            <a:gd name="adj1" fmla="val 3585"/>
            <a:gd name="adj2" fmla="val 445701"/>
            <a:gd name="adj3" fmla="val 2221211"/>
            <a:gd name="adj4" fmla="val 9024489"/>
            <a:gd name="adj5" fmla="val 418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2BEEFB2-A8F5-46F7-A4A9-AD89D88164B8}">
      <dsp:nvSpPr>
        <dsp:cNvPr id="0" name=""/>
        <dsp:cNvSpPr/>
      </dsp:nvSpPr>
      <dsp:spPr>
        <a:xfrm>
          <a:off x="6227583" y="2879484"/>
          <a:ext cx="1949484" cy="77524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Focus on Constituent Experience</a:t>
          </a:r>
        </a:p>
      </dsp:txBody>
      <dsp:txXfrm>
        <a:off x="6250289" y="2902190"/>
        <a:ext cx="1904072" cy="729833"/>
      </dsp:txXfrm>
    </dsp:sp>
    <dsp:sp modelId="{2EE3C8AE-DA4C-4984-9347-97E4BB0261AD}">
      <dsp:nvSpPr>
        <dsp:cNvPr id="0" name=""/>
        <dsp:cNvSpPr/>
      </dsp:nvSpPr>
      <dsp:spPr>
        <a:xfrm>
          <a:off x="8608662" y="1458200"/>
          <a:ext cx="2193170" cy="180890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More effective mission offerings</a:t>
          </a:r>
        </a:p>
        <a:p>
          <a:pPr marL="114300" lvl="1" indent="-114300" algn="l" defTabSz="577850">
            <a:lnSpc>
              <a:spcPct val="90000"/>
            </a:lnSpc>
            <a:spcBef>
              <a:spcPct val="0"/>
            </a:spcBef>
            <a:spcAft>
              <a:spcPct val="15000"/>
            </a:spcAft>
            <a:buChar char="•"/>
          </a:pPr>
          <a:r>
            <a:rPr lang="en-US" sz="1300" kern="1200" dirty="0"/>
            <a:t>Improve targeting</a:t>
          </a:r>
        </a:p>
        <a:p>
          <a:pPr marL="114300" lvl="1" indent="-114300" algn="l" defTabSz="577850">
            <a:lnSpc>
              <a:spcPct val="90000"/>
            </a:lnSpc>
            <a:spcBef>
              <a:spcPct val="0"/>
            </a:spcBef>
            <a:spcAft>
              <a:spcPct val="15000"/>
            </a:spcAft>
            <a:buChar char="•"/>
          </a:pPr>
          <a:r>
            <a:rPr lang="en-US" sz="1300" kern="1200" dirty="0"/>
            <a:t>Improve constituent outcomes</a:t>
          </a:r>
        </a:p>
        <a:p>
          <a:pPr marL="114300" lvl="1" indent="-114300" algn="l" defTabSz="577850">
            <a:lnSpc>
              <a:spcPct val="90000"/>
            </a:lnSpc>
            <a:spcBef>
              <a:spcPct val="0"/>
            </a:spcBef>
            <a:spcAft>
              <a:spcPct val="15000"/>
            </a:spcAft>
            <a:buChar char="•"/>
          </a:pPr>
          <a:r>
            <a:rPr lang="en-US" sz="1300" kern="1200" dirty="0"/>
            <a:t>Maintain regulatory compliance reporting</a:t>
          </a:r>
        </a:p>
      </dsp:txBody>
      <dsp:txXfrm>
        <a:off x="8650290" y="1887451"/>
        <a:ext cx="2109914" cy="1338028"/>
      </dsp:txXfrm>
    </dsp:sp>
    <dsp:sp modelId="{A8CE651F-EDFF-4C80-A2C8-F0038710ECC8}">
      <dsp:nvSpPr>
        <dsp:cNvPr id="0" name=""/>
        <dsp:cNvSpPr/>
      </dsp:nvSpPr>
      <dsp:spPr>
        <a:xfrm>
          <a:off x="9096034" y="1070577"/>
          <a:ext cx="1949484" cy="77524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Use Your Data</a:t>
          </a:r>
        </a:p>
      </dsp:txBody>
      <dsp:txXfrm>
        <a:off x="9118740" y="1093283"/>
        <a:ext cx="1904072" cy="7298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1200"/>
            </a:lvl1pPr>
          </a:lstStyle>
          <a:p>
            <a:endParaRPr lang="en-US" sz="900" dirty="0">
              <a:solidFill>
                <a:schemeClr val="accent1"/>
              </a:solidFill>
            </a:endParaRPr>
          </a:p>
        </p:txBody>
      </p:sp>
      <p:sp>
        <p:nvSpPr>
          <p:cNvPr id="3"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1200"/>
            </a:lvl1pPr>
          </a:lstStyle>
          <a:p>
            <a:fld id="{5109D85C-6806-4601-8914-E6B5119FB4C2}" type="datetimeFigureOut">
              <a:rPr lang="en-US" sz="900">
                <a:solidFill>
                  <a:schemeClr val="accent1"/>
                </a:solidFill>
              </a:rPr>
              <a:t>5/17/2024</a:t>
            </a:fld>
            <a:endParaRPr lang="en-US" sz="900" dirty="0">
              <a:solidFill>
                <a:schemeClr val="accent1"/>
              </a:solidFill>
            </a:endParaRPr>
          </a:p>
        </p:txBody>
      </p:sp>
      <p:sp>
        <p:nvSpPr>
          <p:cNvPr id="4" name="Footer Placeholder 3"/>
          <p:cNvSpPr>
            <a:spLocks noGrp="1"/>
          </p:cNvSpPr>
          <p:nvPr>
            <p:ph type="ftr" sz="quarter" idx="2"/>
          </p:nvPr>
        </p:nvSpPr>
        <p:spPr>
          <a:xfrm>
            <a:off x="97536" y="9313164"/>
            <a:ext cx="3169920" cy="240030"/>
          </a:xfrm>
          <a:prstGeom prst="rect">
            <a:avLst/>
          </a:prstGeom>
        </p:spPr>
        <p:txBody>
          <a:bodyPr vert="horz" lIns="96653" tIns="48327" rIns="96653" bIns="48327" rtlCol="0" anchor="b"/>
          <a:lstStyle>
            <a:lvl1pPr algn="l">
              <a:defRPr sz="1200"/>
            </a:lvl1pPr>
          </a:lstStyle>
          <a:p>
            <a:endParaRPr lang="en-US" sz="900">
              <a:solidFill>
                <a:schemeClr val="accent1"/>
              </a:solidFill>
            </a:endParaRPr>
          </a:p>
        </p:txBody>
      </p:sp>
      <p:sp>
        <p:nvSpPr>
          <p:cNvPr id="5" name="Slide Number Placeholder 4"/>
          <p:cNvSpPr>
            <a:spLocks noGrp="1"/>
          </p:cNvSpPr>
          <p:nvPr>
            <p:ph type="sldNum" sz="quarter" idx="3"/>
          </p:nvPr>
        </p:nvSpPr>
        <p:spPr>
          <a:xfrm>
            <a:off x="4096512" y="9313164"/>
            <a:ext cx="3169920" cy="240030"/>
          </a:xfrm>
          <a:prstGeom prst="rect">
            <a:avLst/>
          </a:prstGeom>
        </p:spPr>
        <p:txBody>
          <a:bodyPr vert="horz" lIns="96653" tIns="48327" rIns="96653" bIns="48327" rtlCol="0" anchor="b"/>
          <a:lstStyle>
            <a:lvl1pPr algn="r">
              <a:defRPr sz="1200"/>
            </a:lvl1pPr>
          </a:lstStyle>
          <a:p>
            <a:fld id="{065FDB04-5B51-478A-A894-EE4CBA93FE69}" type="slidenum">
              <a:rPr lang="en-US" sz="900">
                <a:solidFill>
                  <a:schemeClr val="accent1"/>
                </a:solidFill>
              </a:rPr>
              <a:t>‹#›</a:t>
            </a:fld>
            <a:endParaRPr lang="en-US" sz="900">
              <a:solidFill>
                <a:schemeClr val="accent1"/>
              </a:solidFill>
            </a:endParaRPr>
          </a:p>
        </p:txBody>
      </p:sp>
    </p:spTree>
    <p:extLst>
      <p:ext uri="{BB962C8B-B14F-4D97-AF65-F5344CB8AC3E}">
        <p14:creationId xmlns:p14="http://schemas.microsoft.com/office/powerpoint/2010/main" val="2948330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2"/>
          <p:cNvSpPr>
            <a:spLocks noGrp="1"/>
          </p:cNvSpPr>
          <p:nvPr>
            <p:ph type="dt" sz="quarter" idx="1"/>
          </p:nvPr>
        </p:nvSpPr>
        <p:spPr>
          <a:xfrm>
            <a:off x="4096512" y="96012"/>
            <a:ext cx="3169920" cy="240030"/>
          </a:xfrm>
          <a:prstGeom prst="rect">
            <a:avLst/>
          </a:prstGeom>
        </p:spPr>
        <p:txBody>
          <a:bodyPr vert="horz" lIns="96653" tIns="48327" rIns="96653" bIns="48327" rtlCol="0"/>
          <a:lstStyle>
            <a:lvl1pPr algn="r">
              <a:defRPr sz="900">
                <a:solidFill>
                  <a:schemeClr val="accent1"/>
                </a:solidFill>
                <a:latin typeface="+mn-lt"/>
              </a:defRPr>
            </a:lvl1pPr>
          </a:lstStyle>
          <a:p>
            <a:fld id="{5109D85C-6806-4601-8914-E6B5119FB4C2}" type="datetimeFigureOut">
              <a:rPr lang="en-US" smtClean="0"/>
              <a:pPr/>
              <a:t>5/17/2024</a:t>
            </a:fld>
            <a:endParaRPr lang="en-US" dirty="0"/>
          </a:p>
        </p:txBody>
      </p:sp>
      <p:sp>
        <p:nvSpPr>
          <p:cNvPr id="9" name="Footer Placeholder 3"/>
          <p:cNvSpPr>
            <a:spLocks noGrp="1"/>
          </p:cNvSpPr>
          <p:nvPr>
            <p:ph type="ftr" sz="quarter" idx="4"/>
          </p:nvPr>
        </p:nvSpPr>
        <p:spPr>
          <a:xfrm>
            <a:off x="97536" y="9313164"/>
            <a:ext cx="3169920" cy="240030"/>
          </a:xfrm>
          <a:prstGeom prst="rect">
            <a:avLst/>
          </a:prstGeom>
        </p:spPr>
        <p:txBody>
          <a:bodyPr vert="horz" lIns="96653" tIns="48327" rIns="96653" bIns="48327" rtlCol="0" anchor="b"/>
          <a:lstStyle>
            <a:lvl1pPr algn="l">
              <a:defRPr sz="900">
                <a:solidFill>
                  <a:schemeClr val="accent1"/>
                </a:solidFill>
                <a:latin typeface="+mn-lt"/>
              </a:defRPr>
            </a:lvl1pPr>
          </a:lstStyle>
          <a:p>
            <a:endParaRPr lang="en-US"/>
          </a:p>
        </p:txBody>
      </p:sp>
      <p:sp>
        <p:nvSpPr>
          <p:cNvPr id="10" name="Slide Number Placeholder 4"/>
          <p:cNvSpPr>
            <a:spLocks noGrp="1"/>
          </p:cNvSpPr>
          <p:nvPr>
            <p:ph type="sldNum" sz="quarter" idx="5"/>
          </p:nvPr>
        </p:nvSpPr>
        <p:spPr>
          <a:xfrm>
            <a:off x="4096512" y="9313164"/>
            <a:ext cx="3169920" cy="240030"/>
          </a:xfrm>
          <a:prstGeom prst="rect">
            <a:avLst/>
          </a:prstGeom>
        </p:spPr>
        <p:txBody>
          <a:bodyPr vert="horz" lIns="96653" tIns="48327" rIns="96653" bIns="48327" rtlCol="0" anchor="b"/>
          <a:lstStyle>
            <a:lvl1pPr algn="r">
              <a:defRPr sz="900">
                <a:solidFill>
                  <a:schemeClr val="accent1"/>
                </a:solidFill>
                <a:latin typeface="+mn-lt"/>
              </a:defRPr>
            </a:lvl1pPr>
          </a:lstStyle>
          <a:p>
            <a:fld id="{065FDB04-5B51-478A-A894-EE4CBA93FE69}" type="slidenum">
              <a:rPr lang="en-US" smtClean="0"/>
              <a:pPr/>
              <a:t>‹#›</a:t>
            </a:fld>
            <a:endParaRPr lang="en-US"/>
          </a:p>
        </p:txBody>
      </p:sp>
      <p:sp>
        <p:nvSpPr>
          <p:cNvPr id="11" name="Header Placeholder 1"/>
          <p:cNvSpPr>
            <a:spLocks noGrp="1"/>
          </p:cNvSpPr>
          <p:nvPr>
            <p:ph type="hdr" sz="quarter"/>
          </p:nvPr>
        </p:nvSpPr>
        <p:spPr>
          <a:xfrm>
            <a:off x="97536" y="96012"/>
            <a:ext cx="3169920" cy="240030"/>
          </a:xfrm>
          <a:prstGeom prst="rect">
            <a:avLst/>
          </a:prstGeom>
        </p:spPr>
        <p:txBody>
          <a:bodyPr vert="horz" lIns="96653" tIns="48327" rIns="96653" bIns="48327" rtlCol="0"/>
          <a:lstStyle>
            <a:lvl1pPr algn="l">
              <a:defRPr sz="900">
                <a:solidFill>
                  <a:schemeClr val="accent1"/>
                </a:solidFill>
                <a:latin typeface="+mn-lt"/>
              </a:defRPr>
            </a:lvl1pPr>
          </a:lstStyle>
          <a:p>
            <a:endParaRPr lang="en-US" dirty="0"/>
          </a:p>
        </p:txBody>
      </p:sp>
    </p:spTree>
    <p:extLst>
      <p:ext uri="{BB962C8B-B14F-4D97-AF65-F5344CB8AC3E}">
        <p14:creationId xmlns:p14="http://schemas.microsoft.com/office/powerpoint/2010/main" val="3466851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am10.safelinks.protection.outlook.com/?url=https%3A%2F%2Fresources.boomi.com%2Fresources%2Fhome%2Fconsider-macroeconomics-long-term-it-projects&amp;data=05%7C01%7Cnmortensen%40eidebailly.com%7C055e60f7ef58474e4a8608da9d1932ea%7C220568a8fd7d48a1978a0fff06c0bc35%7C0%7C0%7C637995028849673085%7CUnknown%7CTWFpbGZsb3d8eyJWIjoiMC4wLjAwMDAiLCJQIjoiV2luMzIiLCJBTiI6Ik1haWwiLCJXVCI6Mn0%3D%7C3000%7C%7C%7C&amp;sdata=UcNbw1cAFuU8%2Bv3bjZbOGEwV9ZVoxkHTOE%2FcuILC7oI%3D&amp;reserved=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effectLst/>
                <a:latin typeface="Calibri" panose="020F0502020204030204" pitchFamily="34" charset="0"/>
                <a:ea typeface="Calibri" panose="020F0502020204030204" pitchFamily="34" charset="0"/>
                <a:hlinkClick r:id="rId3"/>
              </a:rPr>
              <a:t>How Macro-economic Considerations Affect Long-term Build Project Decisions</a:t>
            </a:r>
            <a:r>
              <a:rPr lang="en-US" sz="1800" dirty="0">
                <a:solidFill>
                  <a:srgbClr val="000000"/>
                </a:solidFill>
                <a:effectLst/>
                <a:latin typeface="Calibri" panose="020F0502020204030204" pitchFamily="34" charset="0"/>
                <a:ea typeface="Calibri" panose="020F0502020204030204" pitchFamily="34" charset="0"/>
              </a:rPr>
              <a:t>" which I think would be good to somehow mention as a tie in to your slides - something quick like "There's even an interview / blog post on Boomi.com where one of your SC"s Barry </a:t>
            </a:r>
            <a:r>
              <a:rPr lang="en-US" sz="1800" dirty="0" err="1">
                <a:solidFill>
                  <a:srgbClr val="000000"/>
                </a:solidFill>
                <a:effectLst/>
                <a:latin typeface="Calibri" panose="020F0502020204030204" pitchFamily="34" charset="0"/>
                <a:ea typeface="Calibri" panose="020F0502020204030204" pitchFamily="34" charset="0"/>
              </a:rPr>
              <a:t>Gerdsen</a:t>
            </a:r>
            <a:r>
              <a:rPr lang="en-US" sz="1800" dirty="0">
                <a:solidFill>
                  <a:srgbClr val="000000"/>
                </a:solidFill>
                <a:effectLst/>
                <a:latin typeface="Calibri" panose="020F0502020204030204" pitchFamily="34" charset="0"/>
                <a:ea typeface="Calibri" panose="020F0502020204030204" pitchFamily="34" charset="0"/>
              </a:rPr>
              <a:t> outlines very similar economic risks and why the Boomi platform </a:t>
            </a:r>
            <a:r>
              <a:rPr lang="en-US" sz="1800" dirty="0" err="1">
                <a:solidFill>
                  <a:srgbClr val="000000"/>
                </a:solidFill>
                <a:effectLst/>
                <a:latin typeface="Calibri" panose="020F0502020204030204" pitchFamily="34" charset="0"/>
                <a:ea typeface="Calibri" panose="020F0502020204030204" pitchFamily="34" charset="0"/>
              </a:rPr>
              <a:t>i</a:t>
            </a:r>
            <a:r>
              <a:rPr lang="en-US" sz="1800" dirty="0">
                <a:solidFill>
                  <a:srgbClr val="000000"/>
                </a:solidFill>
                <a:effectLst/>
                <a:latin typeface="Calibri" panose="020F0502020204030204" pitchFamily="34" charset="0"/>
                <a:ea typeface="Calibri" panose="020F0502020204030204" pitchFamily="34" charset="0"/>
              </a:rPr>
              <a:t> a good fit..."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FD3FD9-827C-4C2A-AAC7-28029832549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95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spcBef>
                <a:spcPts val="0"/>
              </a:spcBef>
              <a:spcAft>
                <a:spcPts val="600"/>
              </a:spcAft>
              <a:buFont typeface="Courier New" panose="02070309020205020404" pitchFamily="49" charset="0"/>
              <a:buChar char="o"/>
            </a:pPr>
            <a:r>
              <a:rPr lang="en-US" sz="2100"/>
              <a:t>Different approach to investment</a:t>
            </a:r>
          </a:p>
          <a:p>
            <a:pPr lvl="1" fontAlgn="ctr">
              <a:spcAft>
                <a:spcPts val="600"/>
              </a:spcAft>
              <a:buFont typeface="Courier New" panose="02070309020205020404" pitchFamily="49" charset="0"/>
              <a:buChar char="o"/>
            </a:pPr>
            <a:r>
              <a:rPr lang="en-US" sz="1800"/>
              <a:t>Pessimism is on the rise, leading to longer sales cycles and more abandoned sales cycles </a:t>
            </a:r>
          </a:p>
          <a:p>
            <a:pPr lvl="1" fontAlgn="ctr">
              <a:spcAft>
                <a:spcPts val="600"/>
              </a:spcAft>
              <a:buFont typeface="Courier New" panose="02070309020205020404" pitchFamily="49" charset="0"/>
              <a:buChar char="o"/>
            </a:pPr>
            <a:r>
              <a:rPr lang="en-US" sz="1800">
                <a:effectLst/>
              </a:rPr>
              <a:t>Persistent economic uncertainty makes the "growth at all costs" strategy a harder pill to swallow</a:t>
            </a:r>
          </a:p>
          <a:p>
            <a:pPr lvl="1" fontAlgn="ctr">
              <a:spcAft>
                <a:spcPts val="600"/>
              </a:spcAft>
              <a:buFont typeface="Courier New" panose="02070309020205020404" pitchFamily="49" charset="0"/>
              <a:buChar char="o"/>
            </a:pPr>
            <a:r>
              <a:rPr lang="en-US" sz="1800">
                <a:effectLst/>
              </a:rPr>
              <a:t>Efficient growth model is being required - reduce cost and enhance internal productivity. High interest rates make doing what we were doing when interest rates were low not possible</a:t>
            </a:r>
          </a:p>
          <a:p>
            <a:pPr lvl="1" fontAlgn="ctr">
              <a:spcAft>
                <a:spcPts val="600"/>
              </a:spcAft>
              <a:buFont typeface="Courier New" panose="02070309020205020404" pitchFamily="49" charset="0"/>
              <a:buChar char="o"/>
            </a:pPr>
            <a:r>
              <a:rPr lang="en-US" sz="1800">
                <a:effectLst/>
              </a:rPr>
              <a:t>Need improved profitability and sustainability of that revenue</a:t>
            </a:r>
          </a:p>
          <a:p>
            <a:pPr rtl="0" fontAlgn="ctr">
              <a:spcBef>
                <a:spcPts val="0"/>
              </a:spcBef>
              <a:spcAft>
                <a:spcPts val="600"/>
              </a:spcAft>
              <a:buFont typeface="Courier New" panose="02070309020205020404" pitchFamily="49" charset="0"/>
              <a:buChar char="o"/>
            </a:pPr>
            <a:r>
              <a:rPr lang="en-US" sz="2100">
                <a:effectLst/>
              </a:rPr>
              <a:t>Different view on where that investment should go</a:t>
            </a:r>
          </a:p>
          <a:p>
            <a:pPr lvl="1" fontAlgn="ctr">
              <a:spcAft>
                <a:spcPts val="600"/>
              </a:spcAft>
              <a:buFont typeface="Courier New" panose="02070309020205020404" pitchFamily="49" charset="0"/>
              <a:buChar char="o"/>
            </a:pPr>
            <a:r>
              <a:rPr lang="en-US" sz="1800">
                <a:effectLst/>
              </a:rPr>
              <a:t>Existing customers are the most important asset - Customers struggle to champion the value of existing solution providers and quantify business outcomes</a:t>
            </a:r>
          </a:p>
          <a:p>
            <a:pPr lvl="1" fontAlgn="ctr">
              <a:spcAft>
                <a:spcPts val="600"/>
              </a:spcAft>
              <a:buFont typeface="Courier New" panose="02070309020205020404" pitchFamily="49" charset="0"/>
              <a:buChar char="o"/>
            </a:pPr>
            <a:r>
              <a:rPr lang="en-US" sz="1800">
                <a:effectLst/>
              </a:rPr>
              <a:t>Use customer data to build more effective solution offerings, improve targeting, and improve close rates.</a:t>
            </a:r>
          </a:p>
          <a:p>
            <a:endParaRPr lang="en-US"/>
          </a:p>
        </p:txBody>
      </p:sp>
      <p:sp>
        <p:nvSpPr>
          <p:cNvPr id="4" name="Slide Number Placeholder 3"/>
          <p:cNvSpPr>
            <a:spLocks noGrp="1"/>
          </p:cNvSpPr>
          <p:nvPr>
            <p:ph type="sldNum" sz="quarter" idx="5"/>
          </p:nvPr>
        </p:nvSpPr>
        <p:spPr/>
        <p:txBody>
          <a:bodyPr/>
          <a:lstStyle/>
          <a:p>
            <a:fld id="{B4FD3FD9-827C-4C2A-AAC7-280298325499}" type="slidenum">
              <a:rPr lang="en-US" smtClean="0"/>
              <a:t>5</a:t>
            </a:fld>
            <a:endParaRPr lang="en-US"/>
          </a:p>
        </p:txBody>
      </p:sp>
    </p:spTree>
    <p:extLst>
      <p:ext uri="{BB962C8B-B14F-4D97-AF65-F5344CB8AC3E}">
        <p14:creationId xmlns:p14="http://schemas.microsoft.com/office/powerpoint/2010/main" val="1163387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51223D0F-481A-42FE-A3A8-6E9DB50AE9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Tree>
    <p:extLst>
      <p:ext uri="{BB962C8B-B14F-4D97-AF65-F5344CB8AC3E}">
        <p14:creationId xmlns:p14="http://schemas.microsoft.com/office/powerpoint/2010/main" val="203870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83C3B-CB6D-442F-B50E-652190AB4B42}"/>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14" name="Date Placeholder 3"/>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5" name="Footer Placeholder 4"/>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12217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7" name="Content Placeholder 2">
            <a:extLst>
              <a:ext uri="{FF2B5EF4-FFF2-40B4-BE49-F238E27FC236}">
                <a16:creationId xmlns:a16="http://schemas.microsoft.com/office/drawing/2014/main" id="{DE370DF9-BEF8-4904-889E-D1D9233B54B9}"/>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E7A3D1B7-8F01-4900-BBA5-03C6A6497C48}"/>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9" name="Content Placeholder 2">
            <a:extLst>
              <a:ext uri="{FF2B5EF4-FFF2-40B4-BE49-F238E27FC236}">
                <a16:creationId xmlns:a16="http://schemas.microsoft.com/office/drawing/2014/main" id="{D9F7378E-8F22-4629-8D42-7A2674CD07FD}"/>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Content Placeholder 2">
            <a:extLst>
              <a:ext uri="{FF2B5EF4-FFF2-40B4-BE49-F238E27FC236}">
                <a16:creationId xmlns:a16="http://schemas.microsoft.com/office/drawing/2014/main" id="{32E4013B-530F-43B5-8348-89617F5A50DA}"/>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8183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Header-Content - Two Column - Blue ">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3579DB-C3CB-4F03-8B7E-9E467F1C119E}"/>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8" name="Content Placeholder 2">
            <a:extLst>
              <a:ext uri="{FF2B5EF4-FFF2-40B4-BE49-F238E27FC236}">
                <a16:creationId xmlns:a16="http://schemas.microsoft.com/office/drawing/2014/main" id="{67DF1748-31E2-4AC2-B9FF-8FE72F2D4B77}"/>
              </a:ext>
            </a:extLst>
          </p:cNvPr>
          <p:cNvSpPr>
            <a:spLocks noGrp="1"/>
          </p:cNvSpPr>
          <p:nvPr>
            <p:ph idx="13" hasCustomPrompt="1"/>
          </p:nvPr>
        </p:nvSpPr>
        <p:spPr>
          <a:xfrm>
            <a:off x="304800" y="1188720"/>
            <a:ext cx="5577841"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Content Placeholder 2">
            <a:extLst>
              <a:ext uri="{FF2B5EF4-FFF2-40B4-BE49-F238E27FC236}">
                <a16:creationId xmlns:a16="http://schemas.microsoft.com/office/drawing/2014/main" id="{F8A5F76C-B573-454B-A9D8-4027BCEB6D5D}"/>
              </a:ext>
            </a:extLst>
          </p:cNvPr>
          <p:cNvSpPr>
            <a:spLocks noGrp="1"/>
          </p:cNvSpPr>
          <p:nvPr>
            <p:ph idx="15" hasCustomPrompt="1"/>
          </p:nvPr>
        </p:nvSpPr>
        <p:spPr>
          <a:xfrm>
            <a:off x="6309360" y="1188720"/>
            <a:ext cx="5577840" cy="548640"/>
          </a:xfrm>
        </p:spPr>
        <p:txBody>
          <a:bodyPr lIns="0" rIns="0" anchor="b" anchorCtr="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0" name="Content Placeholder 2">
            <a:extLst>
              <a:ext uri="{FF2B5EF4-FFF2-40B4-BE49-F238E27FC236}">
                <a16:creationId xmlns:a16="http://schemas.microsoft.com/office/drawing/2014/main" id="{D8F20F21-99DA-4007-8CA6-BF22634A2DF4}"/>
              </a:ext>
            </a:extLst>
          </p:cNvPr>
          <p:cNvSpPr>
            <a:spLocks noGrp="1"/>
          </p:cNvSpPr>
          <p:nvPr>
            <p:ph idx="16"/>
          </p:nvPr>
        </p:nvSpPr>
        <p:spPr>
          <a:xfrm>
            <a:off x="6309360" y="1645920"/>
            <a:ext cx="5577840"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2">
            <a:extLst>
              <a:ext uri="{FF2B5EF4-FFF2-40B4-BE49-F238E27FC236}">
                <a16:creationId xmlns:a16="http://schemas.microsoft.com/office/drawing/2014/main" id="{A20B0B0B-63BD-49D6-BB43-090487CE23D4}"/>
              </a:ext>
            </a:extLst>
          </p:cNvPr>
          <p:cNvSpPr>
            <a:spLocks noGrp="1"/>
          </p:cNvSpPr>
          <p:nvPr>
            <p:ph idx="17"/>
          </p:nvPr>
        </p:nvSpPr>
        <p:spPr>
          <a:xfrm>
            <a:off x="304800" y="1645920"/>
            <a:ext cx="5577841" cy="45720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951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all" baseline="0"/>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Content Placeholder 2">
            <a:extLst>
              <a:ext uri="{FF2B5EF4-FFF2-40B4-BE49-F238E27FC236}">
                <a16:creationId xmlns:a16="http://schemas.microsoft.com/office/drawing/2014/main" id="{9BCB07CF-B1CA-41B3-A13C-59CE8941A69C}"/>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a:extLst>
              <a:ext uri="{FF2B5EF4-FFF2-40B4-BE49-F238E27FC236}">
                <a16:creationId xmlns:a16="http://schemas.microsoft.com/office/drawing/2014/main" id="{4F05A0A7-E253-42B3-9C76-D9E6258CA8F9}"/>
              </a:ext>
            </a:extLst>
          </p:cNvPr>
          <p:cNvSpPr>
            <a:spLocks noGrp="1"/>
          </p:cNvSpPr>
          <p:nvPr>
            <p:ph idx="18"/>
          </p:nvPr>
        </p:nvSpPr>
        <p:spPr>
          <a:xfrm>
            <a:off x="304800" y="1188720"/>
            <a:ext cx="5577841"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63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 Two Column - Blu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A0BB27-DAEB-485C-B3E7-722792924CF6}"/>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2" name="Title 1"/>
          <p:cNvSpPr>
            <a:spLocks noGrp="1"/>
          </p:cNvSpPr>
          <p:nvPr>
            <p:ph type="title" hasCustomPrompt="1"/>
          </p:nvPr>
        </p:nvSpPr>
        <p:spPr/>
        <p:txBody>
          <a:bodyPr/>
          <a:lstStyle>
            <a:lvl1pPr>
              <a:defRPr cap="all" baseline="0">
                <a:solidFill>
                  <a:schemeClr val="bg1"/>
                </a:solidFill>
              </a:defRPr>
            </a:lvl1pPr>
          </a:lstStyle>
          <a:p>
            <a:r>
              <a:rPr lang="en-US" dirty="0"/>
              <a:t>CLICK TO EDIT MASTER TITLE STYLE</a:t>
            </a:r>
          </a:p>
        </p:txBody>
      </p:sp>
      <p:sp>
        <p:nvSpPr>
          <p:cNvPr id="13" name="Date Placeholder 3">
            <a:extLst>
              <a:ext uri="{FF2B5EF4-FFF2-40B4-BE49-F238E27FC236}">
                <a16:creationId xmlns:a16="http://schemas.microsoft.com/office/drawing/2014/main" id="{F26DF5B1-0019-4616-84C5-39F3FF65FE8E}"/>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4" name="Footer Placeholder 4">
            <a:extLst>
              <a:ext uri="{FF2B5EF4-FFF2-40B4-BE49-F238E27FC236}">
                <a16:creationId xmlns:a16="http://schemas.microsoft.com/office/drawing/2014/main" id="{2768A0AC-D537-49C7-837A-FC1D3D9DA634}"/>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2098C663-6F84-4377-8A17-E489B08DB2C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9" name="Content Placeholder 2">
            <a:extLst>
              <a:ext uri="{FF2B5EF4-FFF2-40B4-BE49-F238E27FC236}">
                <a16:creationId xmlns:a16="http://schemas.microsoft.com/office/drawing/2014/main" id="{221BD50C-2A34-4751-8DC6-53D9BC1DE340}"/>
              </a:ext>
            </a:extLst>
          </p:cNvPr>
          <p:cNvSpPr>
            <a:spLocks noGrp="1"/>
          </p:cNvSpPr>
          <p:nvPr>
            <p:ph idx="16"/>
          </p:nvPr>
        </p:nvSpPr>
        <p:spPr>
          <a:xfrm>
            <a:off x="6309360"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570A2484-FFFB-45E2-8DF3-40CD946D7B06}"/>
              </a:ext>
            </a:extLst>
          </p:cNvPr>
          <p:cNvSpPr>
            <a:spLocks noGrp="1"/>
          </p:cNvSpPr>
          <p:nvPr>
            <p:ph idx="18"/>
          </p:nvPr>
        </p:nvSpPr>
        <p:spPr>
          <a:xfrm>
            <a:off x="304801" y="1188720"/>
            <a:ext cx="5577840" cy="521208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7447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8" name="Picture 7">
            <a:extLst>
              <a:ext uri="{FF2B5EF4-FFF2-40B4-BE49-F238E27FC236}">
                <a16:creationId xmlns:a16="http://schemas.microsoft.com/office/drawing/2014/main" id="{254BBCC8-D372-476D-9877-08BA50E03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33618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Slide - Gray">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bg1"/>
                </a:solidFill>
              </a:defRPr>
            </a:lvl1pPr>
          </a:lstStyle>
          <a:p>
            <a:r>
              <a:rPr lang="en-US" dirty="0"/>
              <a:t>SECTION TITLE</a:t>
            </a:r>
          </a:p>
        </p:txBody>
      </p:sp>
      <p:pic>
        <p:nvPicPr>
          <p:cNvPr id="7" name="Picture 6">
            <a:extLst>
              <a:ext uri="{FF2B5EF4-FFF2-40B4-BE49-F238E27FC236}">
                <a16:creationId xmlns:a16="http://schemas.microsoft.com/office/drawing/2014/main" id="{F2076FDF-9266-4A52-BA27-F9AD2F5AC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948513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1828800" y="2057400"/>
            <a:ext cx="8534400" cy="4114800"/>
          </a:xfrm>
        </p:spPr>
        <p:txBody>
          <a:bodyPr anchor="t" anchorCtr="0">
            <a:normAutofit/>
          </a:bodyPr>
          <a:lstStyle>
            <a:lvl1pPr>
              <a:defRPr sz="6600" cap="all" baseline="0">
                <a:solidFill>
                  <a:schemeClr val="tx2"/>
                </a:solidFill>
              </a:defRPr>
            </a:lvl1pPr>
          </a:lstStyle>
          <a:p>
            <a:r>
              <a:rPr lang="en-US" dirty="0"/>
              <a:t>SECTION TITLE</a:t>
            </a:r>
          </a:p>
        </p:txBody>
      </p:sp>
      <p:pic>
        <p:nvPicPr>
          <p:cNvPr id="7" name="Picture 6">
            <a:extLst>
              <a:ext uri="{FF2B5EF4-FFF2-40B4-BE49-F238E27FC236}">
                <a16:creationId xmlns:a16="http://schemas.microsoft.com/office/drawing/2014/main" id="{373630F7-E681-4860-A923-DB1FEBFC83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28800" y="1600201"/>
            <a:ext cx="903496" cy="348557"/>
          </a:xfrm>
          <a:prstGeom prst="rect">
            <a:avLst/>
          </a:prstGeom>
        </p:spPr>
      </p:pic>
    </p:spTree>
    <p:extLst>
      <p:ext uri="{BB962C8B-B14F-4D97-AF65-F5344CB8AC3E}">
        <p14:creationId xmlns:p14="http://schemas.microsoft.com/office/powerpoint/2010/main" val="281087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mp; Content with Call 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799" y="457200"/>
            <a:ext cx="7863840" cy="1033271"/>
          </a:xfrm>
        </p:spPr>
        <p:txBody>
          <a:bodyPr lIns="91440" rIns="91440">
            <a:noAutofit/>
          </a:bodyPr>
          <a:lstStyle>
            <a:lvl1pPr>
              <a:defRPr sz="4000" spc="-150" baseline="0">
                <a:solidFill>
                  <a:schemeClr val="bg2"/>
                </a:solidFill>
              </a:defRPr>
            </a:lvl1pPr>
          </a:lstStyle>
          <a:p>
            <a:r>
              <a:rPr lang="en-US" dirty="0"/>
              <a:t>CLICK TO EDIT MASTER</a:t>
            </a:r>
          </a:p>
        </p:txBody>
      </p:sp>
      <p:sp>
        <p:nvSpPr>
          <p:cNvPr id="3" name="Content Placeholder 2"/>
          <p:cNvSpPr>
            <a:spLocks noGrp="1"/>
          </p:cNvSpPr>
          <p:nvPr>
            <p:ph idx="1"/>
          </p:nvPr>
        </p:nvSpPr>
        <p:spPr>
          <a:xfrm>
            <a:off x="304796" y="1490472"/>
            <a:ext cx="7863840" cy="4993455"/>
          </a:xfrm>
        </p:spPr>
        <p:txBody>
          <a:bodyPr/>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8534400" y="0"/>
            <a:ext cx="3657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ooter Placeholder 4"/>
          <p:cNvSpPr>
            <a:spLocks noGrp="1"/>
          </p:cNvSpPr>
          <p:nvPr>
            <p:ph type="ftr" sz="quarter" idx="3"/>
          </p:nvPr>
        </p:nvSpPr>
        <p:spPr>
          <a:xfrm>
            <a:off x="1824535"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p:cNvSpPr>
            <a:spLocks noGrp="1"/>
          </p:cNvSpPr>
          <p:nvPr>
            <p:ph type="sldNum" sz="quarter" idx="4"/>
          </p:nvPr>
        </p:nvSpPr>
        <p:spPr>
          <a:xfrm>
            <a:off x="7254236"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5" name="Content Placeholder 2"/>
          <p:cNvSpPr>
            <a:spLocks noGrp="1"/>
          </p:cNvSpPr>
          <p:nvPr>
            <p:ph idx="10"/>
          </p:nvPr>
        </p:nvSpPr>
        <p:spPr>
          <a:xfrm>
            <a:off x="8839200" y="1920241"/>
            <a:ext cx="3048000" cy="3651000"/>
          </a:xfrm>
        </p:spPr>
        <p:txBody>
          <a:bodyPr lIns="0" tIns="0" rIns="0" bIns="0">
            <a:normAutofit/>
          </a:bodyPr>
          <a:lstStyle>
            <a:lvl1pPr marL="0" indent="0">
              <a:lnSpc>
                <a:spcPct val="100000"/>
              </a:lnSpc>
              <a:spcAft>
                <a:spcPts val="200"/>
              </a:spcAft>
              <a:buNone/>
              <a:defRPr sz="1800">
                <a:solidFill>
                  <a:schemeClr val="bg1"/>
                </a:solidFill>
                <a:latin typeface="+mj-lt"/>
              </a:defRPr>
            </a:lvl1pPr>
            <a:lvl2pPr marL="342900" indent="0">
              <a:buNone/>
              <a:defRPr sz="3000">
                <a:solidFill>
                  <a:schemeClr val="bg1"/>
                </a:solidFill>
                <a:latin typeface="+mj-lt"/>
              </a:defRPr>
            </a:lvl2pPr>
            <a:lvl3pPr marL="685800" indent="0">
              <a:buNone/>
              <a:defRPr sz="3000">
                <a:solidFill>
                  <a:schemeClr val="bg1"/>
                </a:solidFill>
                <a:latin typeface="+mj-lt"/>
              </a:defRPr>
            </a:lvl3pPr>
            <a:lvl4pPr marL="1028700" indent="0">
              <a:buNone/>
              <a:defRPr sz="3000">
                <a:solidFill>
                  <a:schemeClr val="bg1"/>
                </a:solidFill>
                <a:latin typeface="+mj-lt"/>
              </a:defRPr>
            </a:lvl4pPr>
            <a:lvl5pPr marL="1371600" indent="0">
              <a:buNone/>
              <a:defRPr sz="3000">
                <a:solidFill>
                  <a:schemeClr val="bg1"/>
                </a:solidFill>
                <a:latin typeface="+mj-lt"/>
              </a:defRPr>
            </a:lvl5pPr>
          </a:lstStyle>
          <a:p>
            <a:pPr lvl="0"/>
            <a:r>
              <a:rPr lang="en-US"/>
              <a:t>Click to edit Master text styles</a:t>
            </a:r>
          </a:p>
        </p:txBody>
      </p:sp>
      <p:pic>
        <p:nvPicPr>
          <p:cNvPr id="19" name="Picture 18">
            <a:extLst>
              <a:ext uri="{FF2B5EF4-FFF2-40B4-BE49-F238E27FC236}">
                <a16:creationId xmlns:a16="http://schemas.microsoft.com/office/drawing/2014/main" id="{0484603A-A3EB-4630-B824-1594FECDB3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1490955"/>
            <a:ext cx="632447" cy="243990"/>
          </a:xfrm>
          <a:prstGeom prst="rect">
            <a:avLst/>
          </a:prstGeom>
        </p:spPr>
      </p:pic>
      <p:pic>
        <p:nvPicPr>
          <p:cNvPr id="21" name="Content Placeholder 8">
            <a:extLst>
              <a:ext uri="{FF2B5EF4-FFF2-40B4-BE49-F238E27FC236}">
                <a16:creationId xmlns:a16="http://schemas.microsoft.com/office/drawing/2014/main" id="{69878A1A-F9BB-4106-AFCA-FE724A3AF5B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7400" y="5884558"/>
            <a:ext cx="1371600" cy="744842"/>
          </a:xfrm>
          <a:prstGeom prst="rect">
            <a:avLst/>
          </a:prstGeom>
        </p:spPr>
      </p:pic>
      <p:sp>
        <p:nvSpPr>
          <p:cNvPr id="22" name="Date Placeholder 3">
            <a:extLst>
              <a:ext uri="{FF2B5EF4-FFF2-40B4-BE49-F238E27FC236}">
                <a16:creationId xmlns:a16="http://schemas.microsoft.com/office/drawing/2014/main" id="{0ED3CC33-4357-4EE0-9CB8-92F60D5DF128}"/>
              </a:ext>
            </a:extLst>
          </p:cNvPr>
          <p:cNvSpPr>
            <a:spLocks noGrp="1"/>
          </p:cNvSpPr>
          <p:nvPr>
            <p:ph type="dt" sz="half" idx="2"/>
          </p:nvPr>
        </p:nvSpPr>
        <p:spPr>
          <a:xfrm>
            <a:off x="304796"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Tree>
    <p:extLst>
      <p:ext uri="{BB962C8B-B14F-4D97-AF65-F5344CB8AC3E}">
        <p14:creationId xmlns:p14="http://schemas.microsoft.com/office/powerpoint/2010/main" val="302000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Left Graphic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265BD02-115F-47F9-8BB7-9301C4689BF2}"/>
              </a:ext>
            </a:extLst>
          </p:cNvPr>
          <p:cNvSpPr/>
          <p:nvPr userDrawn="1"/>
        </p:nvSpPr>
        <p:spPr>
          <a:xfrm>
            <a:off x="4572000" y="1143000"/>
            <a:ext cx="7616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Title 1">
            <a:extLst>
              <a:ext uri="{FF2B5EF4-FFF2-40B4-BE49-F238E27FC236}">
                <a16:creationId xmlns:a16="http://schemas.microsoft.com/office/drawing/2014/main" id="{C2317542-466B-4C33-B536-40C988131EC3}"/>
              </a:ext>
            </a:extLst>
          </p:cNvPr>
          <p:cNvSpPr>
            <a:spLocks noGrp="1"/>
          </p:cNvSpPr>
          <p:nvPr>
            <p:ph type="title" hasCustomPrompt="1"/>
          </p:nvPr>
        </p:nvSpPr>
        <p:spPr>
          <a:xfrm>
            <a:off x="457200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20" name="Content Placeholder 2">
            <a:extLst>
              <a:ext uri="{FF2B5EF4-FFF2-40B4-BE49-F238E27FC236}">
                <a16:creationId xmlns:a16="http://schemas.microsoft.com/office/drawing/2014/main" id="{D10F24FA-DC24-4423-9F3E-791AF25819ED}"/>
              </a:ext>
            </a:extLst>
          </p:cNvPr>
          <p:cNvSpPr>
            <a:spLocks noGrp="1"/>
          </p:cNvSpPr>
          <p:nvPr>
            <p:ph idx="1"/>
          </p:nvPr>
        </p:nvSpPr>
        <p:spPr>
          <a:xfrm>
            <a:off x="457200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Content Placeholder 2">
            <a:extLst>
              <a:ext uri="{FF2B5EF4-FFF2-40B4-BE49-F238E27FC236}">
                <a16:creationId xmlns:a16="http://schemas.microsoft.com/office/drawing/2014/main" id="{24EDD153-DDEF-4510-BB71-ECF9A2B6F564}"/>
              </a:ext>
            </a:extLst>
          </p:cNvPr>
          <p:cNvSpPr>
            <a:spLocks noGrp="1"/>
          </p:cNvSpPr>
          <p:nvPr>
            <p:ph idx="11"/>
          </p:nvPr>
        </p:nvSpPr>
        <p:spPr>
          <a:xfrm>
            <a:off x="1" y="0"/>
            <a:ext cx="4297361" cy="6858000"/>
          </a:xfrm>
        </p:spPr>
        <p:txBody>
          <a:bodyPr/>
          <a:lstStyle>
            <a:lvl1pPr marL="0" indent="0">
              <a:buNone/>
              <a:defRPr/>
            </a:lvl1pPr>
          </a:lstStyle>
          <a:p>
            <a:pPr lvl="0"/>
            <a:r>
              <a:rPr lang="en-US"/>
              <a:t>Click to edit Master text styles</a:t>
            </a:r>
          </a:p>
        </p:txBody>
      </p:sp>
      <p:sp>
        <p:nvSpPr>
          <p:cNvPr id="14" name="Footer Placeholder 4">
            <a:extLst>
              <a:ext uri="{FF2B5EF4-FFF2-40B4-BE49-F238E27FC236}">
                <a16:creationId xmlns:a16="http://schemas.microsoft.com/office/drawing/2014/main" id="{DB1D3EF1-E9E7-4338-AA09-7E72658AA1C4}"/>
              </a:ext>
            </a:extLst>
          </p:cNvPr>
          <p:cNvSpPr>
            <a:spLocks noGrp="1"/>
          </p:cNvSpPr>
          <p:nvPr>
            <p:ph type="ftr" sz="quarter" idx="3"/>
          </p:nvPr>
        </p:nvSpPr>
        <p:spPr>
          <a:xfrm>
            <a:off x="600029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5" name="Slide Number Placeholder 5">
            <a:extLst>
              <a:ext uri="{FF2B5EF4-FFF2-40B4-BE49-F238E27FC236}">
                <a16:creationId xmlns:a16="http://schemas.microsoft.com/office/drawing/2014/main" id="{D7B86879-67D4-4E88-B65C-CF6E3E64008C}"/>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7" name="Date Placeholder 3">
            <a:extLst>
              <a:ext uri="{FF2B5EF4-FFF2-40B4-BE49-F238E27FC236}">
                <a16:creationId xmlns:a16="http://schemas.microsoft.com/office/drawing/2014/main" id="{ADF65CDD-D4B9-4357-86BE-83A799BC3F22}"/>
              </a:ext>
            </a:extLst>
          </p:cNvPr>
          <p:cNvSpPr>
            <a:spLocks noGrp="1"/>
          </p:cNvSpPr>
          <p:nvPr>
            <p:ph type="dt" sz="half" idx="2"/>
          </p:nvPr>
        </p:nvSpPr>
        <p:spPr>
          <a:xfrm>
            <a:off x="45720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Tree>
    <p:extLst>
      <p:ext uri="{BB962C8B-B14F-4D97-AF65-F5344CB8AC3E}">
        <p14:creationId xmlns:p14="http://schemas.microsoft.com/office/powerpoint/2010/main" val="70516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4F12B-0E47-4AEC-8E2A-A9365402A7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1" name="Rectangle 10">
            <a:extLst>
              <a:ext uri="{FF2B5EF4-FFF2-40B4-BE49-F238E27FC236}">
                <a16:creationId xmlns:a16="http://schemas.microsoft.com/office/drawing/2014/main" id="{E4D91A09-3101-4836-9B81-086A258E615D}"/>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8C28904F-959A-43EF-BCD5-A0B4B434A3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95797" y="1144886"/>
            <a:ext cx="3200400" cy="2275380"/>
          </a:xfrm>
          <a:prstGeom prst="rect">
            <a:avLst/>
          </a:prstGeom>
        </p:spPr>
      </p:pic>
      <p:sp>
        <p:nvSpPr>
          <p:cNvPr id="13" name="Title 1">
            <a:extLst>
              <a:ext uri="{FF2B5EF4-FFF2-40B4-BE49-F238E27FC236}">
                <a16:creationId xmlns:a16="http://schemas.microsoft.com/office/drawing/2014/main" id="{EE7807B7-3C96-4512-A195-BC6AC2F84A41}"/>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4" name="Subtitle 2">
            <a:extLst>
              <a:ext uri="{FF2B5EF4-FFF2-40B4-BE49-F238E27FC236}">
                <a16:creationId xmlns:a16="http://schemas.microsoft.com/office/drawing/2014/main" id="{ED4006AB-2AF6-493A-8545-089F73354AB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3864200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 Right Graphic">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116E807-90DB-436A-8EC0-E099494C881E}"/>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Content Placeholder 2">
            <a:extLst>
              <a:ext uri="{FF2B5EF4-FFF2-40B4-BE49-F238E27FC236}">
                <a16:creationId xmlns:a16="http://schemas.microsoft.com/office/drawing/2014/main" id="{41E51DE2-2537-4BD2-97A5-821C0305B97F}"/>
              </a:ext>
            </a:extLst>
          </p:cNvPr>
          <p:cNvSpPr>
            <a:spLocks noGrp="1"/>
          </p:cNvSpPr>
          <p:nvPr>
            <p:ph idx="13"/>
          </p:nvPr>
        </p:nvSpPr>
        <p:spPr>
          <a:xfrm>
            <a:off x="6248400" y="0"/>
            <a:ext cx="5943600" cy="6858000"/>
          </a:xfrm>
        </p:spPr>
        <p:txBody>
          <a:bodyPr/>
          <a:lstStyle>
            <a:lvl1pPr marL="0" indent="0">
              <a:buNone/>
              <a:defRPr/>
            </a:lvl1pPr>
          </a:lstStyle>
          <a:p>
            <a:pPr lvl="0"/>
            <a:r>
              <a:rPr lang="en-US"/>
              <a:t>Click to edit Master text styles</a:t>
            </a:r>
          </a:p>
        </p:txBody>
      </p:sp>
      <p:sp>
        <p:nvSpPr>
          <p:cNvPr id="8" name="Footer Placeholder 4">
            <a:extLst>
              <a:ext uri="{FF2B5EF4-FFF2-40B4-BE49-F238E27FC236}">
                <a16:creationId xmlns:a16="http://schemas.microsoft.com/office/drawing/2014/main" id="{B7873DDA-D8D4-4FE4-BD4D-98BE0AF0F40F}"/>
              </a:ext>
            </a:extLst>
          </p:cNvPr>
          <p:cNvSpPr>
            <a:spLocks noGrp="1"/>
          </p:cNvSpPr>
          <p:nvPr>
            <p:ph type="ftr" sz="quarter" idx="3"/>
          </p:nvPr>
        </p:nvSpPr>
        <p:spPr>
          <a:xfrm>
            <a:off x="1271639" y="6629400"/>
            <a:ext cx="438912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9" name="Slide Number Placeholder 5">
            <a:extLst>
              <a:ext uri="{FF2B5EF4-FFF2-40B4-BE49-F238E27FC236}">
                <a16:creationId xmlns:a16="http://schemas.microsoft.com/office/drawing/2014/main" id="{BB9C8BC3-155B-467A-BC87-BD890C60A90C}"/>
              </a:ext>
            </a:extLst>
          </p:cNvPr>
          <p:cNvSpPr>
            <a:spLocks noGrp="1"/>
          </p:cNvSpPr>
          <p:nvPr>
            <p:ph type="sldNum" sz="quarter" idx="4"/>
          </p:nvPr>
        </p:nvSpPr>
        <p:spPr>
          <a:xfrm>
            <a:off x="5725979" y="6629400"/>
            <a:ext cx="4572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10" name="Date Placeholder 3">
            <a:extLst>
              <a:ext uri="{FF2B5EF4-FFF2-40B4-BE49-F238E27FC236}">
                <a16:creationId xmlns:a16="http://schemas.microsoft.com/office/drawing/2014/main" id="{B80A4782-C225-4BCA-9E84-B171B7443CBE}"/>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7" name="Content Placeholder 2">
            <a:extLst>
              <a:ext uri="{FF2B5EF4-FFF2-40B4-BE49-F238E27FC236}">
                <a16:creationId xmlns:a16="http://schemas.microsoft.com/office/drawing/2014/main" id="{4E42E80B-645E-47CB-9BE6-769885D5501E}"/>
              </a:ext>
            </a:extLst>
          </p:cNvPr>
          <p:cNvSpPr>
            <a:spLocks noGrp="1"/>
          </p:cNvSpPr>
          <p:nvPr>
            <p:ph idx="1" hasCustomPrompt="1"/>
          </p:nvPr>
        </p:nvSpPr>
        <p:spPr>
          <a:xfrm>
            <a:off x="457200" y="1828800"/>
            <a:ext cx="5486400" cy="327580"/>
          </a:xfrm>
        </p:spPr>
        <p:txBody>
          <a:bodyPr lIns="0" rIns="0"/>
          <a:lstStyle>
            <a:lvl1pPr marL="0" indent="0">
              <a:buNone/>
              <a:defRPr sz="2400" b="1" cap="all" baseline="0">
                <a:solidFill>
                  <a:schemeClr val="tx2"/>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8" name="Content Placeholder 2">
            <a:extLst>
              <a:ext uri="{FF2B5EF4-FFF2-40B4-BE49-F238E27FC236}">
                <a16:creationId xmlns:a16="http://schemas.microsoft.com/office/drawing/2014/main" id="{C58DA768-F42F-417E-919F-D3788F593E4A}"/>
              </a:ext>
            </a:extLst>
          </p:cNvPr>
          <p:cNvSpPr>
            <a:spLocks noGrp="1"/>
          </p:cNvSpPr>
          <p:nvPr>
            <p:ph idx="14" hasCustomPrompt="1"/>
          </p:nvPr>
        </p:nvSpPr>
        <p:spPr>
          <a:xfrm>
            <a:off x="457199" y="2194560"/>
            <a:ext cx="5486401" cy="3719352"/>
          </a:xfrm>
        </p:spPr>
        <p:txBody>
          <a:bodyPr lIns="0" rIns="0"/>
          <a:lstStyle>
            <a:lvl1pPr marL="342900" indent="-342900">
              <a:buFont typeface="Arial" panose="020B0604020202020204" pitchFamily="34" charset="0"/>
              <a:buChar char="•"/>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105484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Right Graphic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D55FFC2-C0B3-4612-BDBE-60F1344593B7}"/>
              </a:ext>
            </a:extLst>
          </p:cNvPr>
          <p:cNvSpPr/>
          <p:nvPr userDrawn="1"/>
        </p:nvSpPr>
        <p:spPr>
          <a:xfrm>
            <a:off x="0" y="1143000"/>
            <a:ext cx="752888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a:extLst>
              <a:ext uri="{FF2B5EF4-FFF2-40B4-BE49-F238E27FC236}">
                <a16:creationId xmlns:a16="http://schemas.microsoft.com/office/drawing/2014/main" id="{55B911FB-304C-45A7-8E97-80C98E464FEA}"/>
              </a:ext>
            </a:extLst>
          </p:cNvPr>
          <p:cNvSpPr>
            <a:spLocks noGrp="1"/>
          </p:cNvSpPr>
          <p:nvPr>
            <p:ph type="title" hasCustomPrompt="1"/>
          </p:nvPr>
        </p:nvSpPr>
        <p:spPr>
          <a:xfrm>
            <a:off x="213680" y="182881"/>
            <a:ext cx="7315200" cy="1033271"/>
          </a:xfrm>
        </p:spPr>
        <p:txBody>
          <a:bodyPr lIns="0" rIns="0">
            <a:noAutofit/>
          </a:bodyPr>
          <a:lstStyle>
            <a:lvl1pPr>
              <a:defRPr sz="4000" spc="-150" baseline="0">
                <a:solidFill>
                  <a:schemeClr val="tx2"/>
                </a:solidFill>
              </a:defRPr>
            </a:lvl1pPr>
          </a:lstStyle>
          <a:p>
            <a:r>
              <a:rPr lang="en-US" dirty="0"/>
              <a:t>CLICK TO EDIT MASTER</a:t>
            </a:r>
          </a:p>
        </p:txBody>
      </p:sp>
      <p:sp>
        <p:nvSpPr>
          <p:cNvPr id="18" name="Content Placeholder 2">
            <a:extLst>
              <a:ext uri="{FF2B5EF4-FFF2-40B4-BE49-F238E27FC236}">
                <a16:creationId xmlns:a16="http://schemas.microsoft.com/office/drawing/2014/main" id="{D36F2F7B-69FD-4A4A-BC41-140486C69CAD}"/>
              </a:ext>
            </a:extLst>
          </p:cNvPr>
          <p:cNvSpPr>
            <a:spLocks noGrp="1"/>
          </p:cNvSpPr>
          <p:nvPr>
            <p:ph idx="1"/>
          </p:nvPr>
        </p:nvSpPr>
        <p:spPr>
          <a:xfrm>
            <a:off x="213680" y="1490471"/>
            <a:ext cx="7315200" cy="5029200"/>
          </a:xfrm>
        </p:spPr>
        <p:txBody>
          <a:bodyPr lIns="0" rIns="0"/>
          <a:lstStyle>
            <a:lvl1pPr marL="342900" indent="-342900">
              <a:lnSpc>
                <a:spcPct val="150000"/>
              </a:lnSpc>
              <a:buFont typeface="Arial" panose="020B0604020202020204" pitchFamily="34" charset="0"/>
              <a:buChar char="•"/>
              <a:defRPr>
                <a:solidFill>
                  <a:schemeClr val="tx2"/>
                </a:solidFill>
                <a:latin typeface="Tw Cen MT" panose="020B0602020104020603" pitchFamily="34" charset="0"/>
              </a:defRPr>
            </a:lvl1pPr>
            <a:lvl2pPr marL="685800" indent="-342900">
              <a:lnSpc>
                <a:spcPct val="150000"/>
              </a:lnSpc>
              <a:buFont typeface="Arial" panose="020B0604020202020204" pitchFamily="34" charset="0"/>
              <a:buChar char="•"/>
              <a:defRPr>
                <a:solidFill>
                  <a:schemeClr val="accent1"/>
                </a:solidFill>
                <a:latin typeface="Tw Cen MT" panose="020B0602020104020603" pitchFamily="34" charset="0"/>
              </a:defRPr>
            </a:lvl2pPr>
            <a:lvl3pPr marL="971550" indent="-285750">
              <a:lnSpc>
                <a:spcPct val="150000"/>
              </a:lnSpc>
              <a:buFont typeface="Arial" panose="020B0604020202020204" pitchFamily="34" charset="0"/>
              <a:buChar char="•"/>
              <a:defRPr>
                <a:solidFill>
                  <a:schemeClr val="accent1"/>
                </a:solidFill>
                <a:latin typeface="Tw Cen MT" panose="020B0602020104020603" pitchFamily="34" charset="0"/>
              </a:defRPr>
            </a:lvl3pPr>
            <a:lvl4pPr marL="1314450" indent="-285750">
              <a:lnSpc>
                <a:spcPct val="150000"/>
              </a:lnSpc>
              <a:buFont typeface="Arial" panose="020B0604020202020204" pitchFamily="34" charset="0"/>
              <a:buChar char="•"/>
              <a:defRPr>
                <a:solidFill>
                  <a:schemeClr val="accent1"/>
                </a:solidFill>
                <a:latin typeface="Tw Cen MT" panose="020B0602020104020603" pitchFamily="34" charset="0"/>
              </a:defRPr>
            </a:lvl4pPr>
            <a:lvl5pPr marL="1657350" indent="-285750">
              <a:lnSpc>
                <a:spcPct val="150000"/>
              </a:lnSpc>
              <a:buFont typeface="Arial" panose="020B0604020202020204" pitchFamily="34" charset="0"/>
              <a:buChar char="•"/>
              <a:defRPr>
                <a:solidFill>
                  <a:schemeClr val="accent1"/>
                </a:solidFill>
                <a:latin typeface="Tw Cen MT" panose="020B06020201040206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a:extLst>
              <a:ext uri="{FF2B5EF4-FFF2-40B4-BE49-F238E27FC236}">
                <a16:creationId xmlns:a16="http://schemas.microsoft.com/office/drawing/2014/main" id="{49FF7C4C-4711-4E64-B7A2-3B4F6DECEB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4" name="Footer Placeholder 4">
            <a:extLst>
              <a:ext uri="{FF2B5EF4-FFF2-40B4-BE49-F238E27FC236}">
                <a16:creationId xmlns:a16="http://schemas.microsoft.com/office/drawing/2014/main" id="{08A95B82-5544-43F1-BB29-E640BDF804EB}"/>
              </a:ext>
            </a:extLst>
          </p:cNvPr>
          <p:cNvSpPr>
            <a:spLocks noGrp="1"/>
          </p:cNvSpPr>
          <p:nvPr>
            <p:ph type="ftr" sz="quarter" idx="3"/>
          </p:nvPr>
        </p:nvSpPr>
        <p:spPr>
          <a:xfrm>
            <a:off x="1641979" y="6629400"/>
            <a:ext cx="4824361"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5" name="Slide Number Placeholder 5">
            <a:extLst>
              <a:ext uri="{FF2B5EF4-FFF2-40B4-BE49-F238E27FC236}">
                <a16:creationId xmlns:a16="http://schemas.microsoft.com/office/drawing/2014/main" id="{1619D4B3-2AEB-41E9-8988-17E45608C7D9}"/>
              </a:ext>
            </a:extLst>
          </p:cNvPr>
          <p:cNvSpPr>
            <a:spLocks noGrp="1"/>
          </p:cNvSpPr>
          <p:nvPr>
            <p:ph type="sldNum" sz="quarter" idx="4"/>
          </p:nvPr>
        </p:nvSpPr>
        <p:spPr>
          <a:xfrm>
            <a:off x="66144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6" name="Date Placeholder 3">
            <a:extLst>
              <a:ext uri="{FF2B5EF4-FFF2-40B4-BE49-F238E27FC236}">
                <a16:creationId xmlns:a16="http://schemas.microsoft.com/office/drawing/2014/main" id="{AE1B6633-4013-4068-B77C-2BD757FEEABA}"/>
              </a:ext>
            </a:extLst>
          </p:cNvPr>
          <p:cNvSpPr>
            <a:spLocks noGrp="1"/>
          </p:cNvSpPr>
          <p:nvPr>
            <p:ph type="dt" sz="half" idx="2"/>
          </p:nvPr>
        </p:nvSpPr>
        <p:spPr>
          <a:xfrm>
            <a:off x="21368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Tree>
    <p:extLst>
      <p:ext uri="{BB962C8B-B14F-4D97-AF65-F5344CB8AC3E}">
        <p14:creationId xmlns:p14="http://schemas.microsoft.com/office/powerpoint/2010/main" val="244443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Graphic">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FE9E4131-45F9-48A1-83B5-C847CB7EDBD2}"/>
              </a:ext>
            </a:extLst>
          </p:cNvPr>
          <p:cNvSpPr>
            <a:spLocks noGrp="1"/>
          </p:cNvSpPr>
          <p:nvPr>
            <p:ph idx="14"/>
          </p:nvPr>
        </p:nvSpPr>
        <p:spPr>
          <a:xfrm>
            <a:off x="0" y="0"/>
            <a:ext cx="12192000" cy="6858000"/>
          </a:xfrm>
        </p:spPr>
        <p:txBody>
          <a:bodyPr lIns="0" rIns="0"/>
          <a:lstStyle>
            <a:lvl1pPr marL="0" indent="0">
              <a:buFont typeface="Arial" panose="020B0604020202020204" pitchFamily="34" charse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a:t>Click to edit Master text styles</a:t>
            </a:r>
          </a:p>
        </p:txBody>
      </p:sp>
    </p:spTree>
    <p:extLst>
      <p:ext uri="{BB962C8B-B14F-4D97-AF65-F5344CB8AC3E}">
        <p14:creationId xmlns:p14="http://schemas.microsoft.com/office/powerpoint/2010/main" val="134667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umbered Content">
    <p:spTree>
      <p:nvGrpSpPr>
        <p:cNvPr id="1" name=""/>
        <p:cNvGrpSpPr/>
        <p:nvPr/>
      </p:nvGrpSpPr>
      <p:grpSpPr>
        <a:xfrm>
          <a:off x="0" y="0"/>
          <a:ext cx="0" cy="0"/>
          <a:chOff x="0" y="0"/>
          <a:chExt cx="0" cy="0"/>
        </a:xfrm>
      </p:grpSpPr>
      <p:sp>
        <p:nvSpPr>
          <p:cNvPr id="18" name="Content Placeholder 2"/>
          <p:cNvSpPr>
            <a:spLocks noGrp="1"/>
          </p:cNvSpPr>
          <p:nvPr>
            <p:ph idx="1" hasCustomPrompt="1"/>
          </p:nvPr>
        </p:nvSpPr>
        <p:spPr>
          <a:xfrm>
            <a:off x="975360" y="6564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19" name="Rectangle 18"/>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Content Placeholder 2"/>
          <p:cNvSpPr>
            <a:spLocks noGrp="1"/>
          </p:cNvSpPr>
          <p:nvPr>
            <p:ph idx="13" hasCustomPrompt="1"/>
          </p:nvPr>
        </p:nvSpPr>
        <p:spPr>
          <a:xfrm>
            <a:off x="975360" y="1026918"/>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p:cNvSpPr>
            <a:spLocks noGrp="1"/>
          </p:cNvSpPr>
          <p:nvPr>
            <p:ph idx="14" hasCustomPrompt="1"/>
          </p:nvPr>
        </p:nvSpPr>
        <p:spPr>
          <a:xfrm>
            <a:off x="975360" y="2244970"/>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p:cNvSpPr>
            <a:spLocks noGrp="1"/>
          </p:cNvSpPr>
          <p:nvPr>
            <p:ph idx="15" hasCustomPrompt="1"/>
          </p:nvPr>
        </p:nvSpPr>
        <p:spPr>
          <a:xfrm>
            <a:off x="975360" y="2615399"/>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p:cNvSpPr>
            <a:spLocks noGrp="1"/>
          </p:cNvSpPr>
          <p:nvPr>
            <p:ph idx="16" hasCustomPrompt="1"/>
          </p:nvPr>
        </p:nvSpPr>
        <p:spPr>
          <a:xfrm>
            <a:off x="975360" y="3846805"/>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p:cNvSpPr>
            <a:spLocks noGrp="1"/>
          </p:cNvSpPr>
          <p:nvPr>
            <p:ph idx="17" hasCustomPrompt="1"/>
          </p:nvPr>
        </p:nvSpPr>
        <p:spPr>
          <a:xfrm>
            <a:off x="975360" y="4217234"/>
            <a:ext cx="1066800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p:cNvSpPr>
            <a:spLocks noGrp="1"/>
          </p:cNvSpPr>
          <p:nvPr>
            <p:ph idx="18" hasCustomPrompt="1"/>
          </p:nvPr>
        </p:nvSpPr>
        <p:spPr>
          <a:xfrm>
            <a:off x="975360" y="5328189"/>
            <a:ext cx="1066800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p:cNvSpPr>
            <a:spLocks noGrp="1"/>
          </p:cNvSpPr>
          <p:nvPr>
            <p:ph idx="19" hasCustomPrompt="1"/>
          </p:nvPr>
        </p:nvSpPr>
        <p:spPr>
          <a:xfrm>
            <a:off x="975360" y="5698618"/>
            <a:ext cx="8921029"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1" name="Date Placeholder 3">
            <a:extLst>
              <a:ext uri="{FF2B5EF4-FFF2-40B4-BE49-F238E27FC236}">
                <a16:creationId xmlns:a16="http://schemas.microsoft.com/office/drawing/2014/main" id="{3E5F7E4E-6FDF-4EB5-A29C-733410FC4E61}"/>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22" name="Footer Placeholder 4">
            <a:extLst>
              <a:ext uri="{FF2B5EF4-FFF2-40B4-BE49-F238E27FC236}">
                <a16:creationId xmlns:a16="http://schemas.microsoft.com/office/drawing/2014/main" id="{BE5096C0-1C15-4CAB-BA79-65911A8D344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3" name="Slide Number Placeholder 5">
            <a:extLst>
              <a:ext uri="{FF2B5EF4-FFF2-40B4-BE49-F238E27FC236}">
                <a16:creationId xmlns:a16="http://schemas.microsoft.com/office/drawing/2014/main" id="{09C325D3-3B36-4D2F-81EB-8B03E4334BE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31" name="Picture 30">
            <a:extLst>
              <a:ext uri="{FF2B5EF4-FFF2-40B4-BE49-F238E27FC236}">
                <a16:creationId xmlns:a16="http://schemas.microsoft.com/office/drawing/2014/main" id="{600A009B-6CEB-4B5A-8ABE-15226017AF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345218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Numbered Content - Right Graphic - Header Content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CB7DEEE-DAD9-48FA-B8F0-4DFC93A9FC35}"/>
              </a:ext>
            </a:extLst>
          </p:cNvPr>
          <p:cNvSpPr/>
          <p:nvPr userDrawn="1"/>
        </p:nvSpPr>
        <p:spPr>
          <a:xfrm>
            <a:off x="0" y="0"/>
            <a:ext cx="12192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Footer Placeholder 4">
            <a:extLst>
              <a:ext uri="{FF2B5EF4-FFF2-40B4-BE49-F238E27FC236}">
                <a16:creationId xmlns:a16="http://schemas.microsoft.com/office/drawing/2014/main" id="{FE7AD224-9B17-4681-9EAE-531E6C2BD288}"/>
              </a:ext>
            </a:extLst>
          </p:cNvPr>
          <p:cNvSpPr>
            <a:spLocks noGrp="1"/>
          </p:cNvSpPr>
          <p:nvPr>
            <p:ph type="ftr" sz="quarter" idx="3"/>
          </p:nvPr>
        </p:nvSpPr>
        <p:spPr>
          <a:xfrm>
            <a:off x="1463040" y="6629400"/>
            <a:ext cx="5029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8" name="Slide Number Placeholder 5">
            <a:extLst>
              <a:ext uri="{FF2B5EF4-FFF2-40B4-BE49-F238E27FC236}">
                <a16:creationId xmlns:a16="http://schemas.microsoft.com/office/drawing/2014/main" id="{4563C2AE-6B34-49DE-A40B-779CC4043DB9}"/>
              </a:ext>
            </a:extLst>
          </p:cNvPr>
          <p:cNvSpPr>
            <a:spLocks noGrp="1"/>
          </p:cNvSpPr>
          <p:nvPr>
            <p:ph type="sldNum" sz="quarter" idx="4"/>
          </p:nvPr>
        </p:nvSpPr>
        <p:spPr>
          <a:xfrm>
            <a:off x="658368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
        <p:nvSpPr>
          <p:cNvPr id="20" name="Content Placeholder 2">
            <a:extLst>
              <a:ext uri="{FF2B5EF4-FFF2-40B4-BE49-F238E27FC236}">
                <a16:creationId xmlns:a16="http://schemas.microsoft.com/office/drawing/2014/main" id="{BA0E8C55-E9E6-4DA4-9234-C887918836AB}"/>
              </a:ext>
            </a:extLst>
          </p:cNvPr>
          <p:cNvSpPr>
            <a:spLocks noGrp="1"/>
          </p:cNvSpPr>
          <p:nvPr>
            <p:ph idx="11"/>
          </p:nvPr>
        </p:nvSpPr>
        <p:spPr>
          <a:xfrm>
            <a:off x="7894639" y="0"/>
            <a:ext cx="4297361" cy="6858000"/>
          </a:xfrm>
        </p:spPr>
        <p:txBody>
          <a:bodyPr/>
          <a:lstStyle>
            <a:lvl1pPr marL="0" indent="0">
              <a:buNone/>
              <a:defRPr/>
            </a:lvl1pPr>
          </a:lstStyle>
          <a:p>
            <a:pPr lvl="0"/>
            <a:r>
              <a:rPr lang="en-US"/>
              <a:t>Click to edit Master text styles</a:t>
            </a:r>
          </a:p>
        </p:txBody>
      </p:sp>
      <p:sp>
        <p:nvSpPr>
          <p:cNvPr id="21" name="Date Placeholder 3">
            <a:extLst>
              <a:ext uri="{FF2B5EF4-FFF2-40B4-BE49-F238E27FC236}">
                <a16:creationId xmlns:a16="http://schemas.microsoft.com/office/drawing/2014/main" id="{E2DAE9A9-E8EE-4137-9160-0391358B3DE2}"/>
              </a:ext>
            </a:extLst>
          </p:cNvPr>
          <p:cNvSpPr>
            <a:spLocks noGrp="1"/>
          </p:cNvSpPr>
          <p:nvPr>
            <p:ph type="dt" sz="half" idx="2"/>
          </p:nvPr>
        </p:nvSpPr>
        <p:spPr>
          <a:xfrm>
            <a:off x="456881"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23" name="Content Placeholder 2">
            <a:extLst>
              <a:ext uri="{FF2B5EF4-FFF2-40B4-BE49-F238E27FC236}">
                <a16:creationId xmlns:a16="http://schemas.microsoft.com/office/drawing/2014/main" id="{3232013B-5AF5-4AC7-9744-561CBCAB6F09}"/>
              </a:ext>
            </a:extLst>
          </p:cNvPr>
          <p:cNvSpPr>
            <a:spLocks noGrp="1"/>
          </p:cNvSpPr>
          <p:nvPr>
            <p:ph idx="1" hasCustomPrompt="1"/>
          </p:nvPr>
        </p:nvSpPr>
        <p:spPr>
          <a:xfrm>
            <a:off x="975360" y="6564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4" name="Content Placeholder 2">
            <a:extLst>
              <a:ext uri="{FF2B5EF4-FFF2-40B4-BE49-F238E27FC236}">
                <a16:creationId xmlns:a16="http://schemas.microsoft.com/office/drawing/2014/main" id="{8C95AF84-DF33-499D-9936-C026C4E57ECB}"/>
              </a:ext>
            </a:extLst>
          </p:cNvPr>
          <p:cNvSpPr>
            <a:spLocks noGrp="1"/>
          </p:cNvSpPr>
          <p:nvPr>
            <p:ph idx="13" hasCustomPrompt="1"/>
          </p:nvPr>
        </p:nvSpPr>
        <p:spPr>
          <a:xfrm>
            <a:off x="975360" y="10269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5" name="Content Placeholder 2">
            <a:extLst>
              <a:ext uri="{FF2B5EF4-FFF2-40B4-BE49-F238E27FC236}">
                <a16:creationId xmlns:a16="http://schemas.microsoft.com/office/drawing/2014/main" id="{6F705BC6-42D4-49AB-A79C-E8806E35B6D7}"/>
              </a:ext>
            </a:extLst>
          </p:cNvPr>
          <p:cNvSpPr>
            <a:spLocks noGrp="1"/>
          </p:cNvSpPr>
          <p:nvPr>
            <p:ph idx="14" hasCustomPrompt="1"/>
          </p:nvPr>
        </p:nvSpPr>
        <p:spPr>
          <a:xfrm>
            <a:off x="975360" y="2244970"/>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6" name="Content Placeholder 2">
            <a:extLst>
              <a:ext uri="{FF2B5EF4-FFF2-40B4-BE49-F238E27FC236}">
                <a16:creationId xmlns:a16="http://schemas.microsoft.com/office/drawing/2014/main" id="{4ECAEF49-7445-41DA-BDC8-85C716901F2F}"/>
              </a:ext>
            </a:extLst>
          </p:cNvPr>
          <p:cNvSpPr>
            <a:spLocks noGrp="1"/>
          </p:cNvSpPr>
          <p:nvPr>
            <p:ph idx="15" hasCustomPrompt="1"/>
          </p:nvPr>
        </p:nvSpPr>
        <p:spPr>
          <a:xfrm>
            <a:off x="975360" y="2615399"/>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7" name="Content Placeholder 2">
            <a:extLst>
              <a:ext uri="{FF2B5EF4-FFF2-40B4-BE49-F238E27FC236}">
                <a16:creationId xmlns:a16="http://schemas.microsoft.com/office/drawing/2014/main" id="{2B08F23F-0993-4883-BCE2-B4699081302B}"/>
              </a:ext>
            </a:extLst>
          </p:cNvPr>
          <p:cNvSpPr>
            <a:spLocks noGrp="1"/>
          </p:cNvSpPr>
          <p:nvPr>
            <p:ph idx="16" hasCustomPrompt="1"/>
          </p:nvPr>
        </p:nvSpPr>
        <p:spPr>
          <a:xfrm>
            <a:off x="975360" y="3846805"/>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28" name="Content Placeholder 2">
            <a:extLst>
              <a:ext uri="{FF2B5EF4-FFF2-40B4-BE49-F238E27FC236}">
                <a16:creationId xmlns:a16="http://schemas.microsoft.com/office/drawing/2014/main" id="{393DC392-EBD6-4A7B-9877-59A70AC464E6}"/>
              </a:ext>
            </a:extLst>
          </p:cNvPr>
          <p:cNvSpPr>
            <a:spLocks noGrp="1"/>
          </p:cNvSpPr>
          <p:nvPr>
            <p:ph idx="17" hasCustomPrompt="1"/>
          </p:nvPr>
        </p:nvSpPr>
        <p:spPr>
          <a:xfrm>
            <a:off x="975360" y="4217234"/>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
        <p:nvSpPr>
          <p:cNvPr id="29" name="Content Placeholder 2">
            <a:extLst>
              <a:ext uri="{FF2B5EF4-FFF2-40B4-BE49-F238E27FC236}">
                <a16:creationId xmlns:a16="http://schemas.microsoft.com/office/drawing/2014/main" id="{ECDA7CC5-D5FF-454B-9577-E07FC90EEA72}"/>
              </a:ext>
            </a:extLst>
          </p:cNvPr>
          <p:cNvSpPr>
            <a:spLocks noGrp="1"/>
          </p:cNvSpPr>
          <p:nvPr>
            <p:ph idx="18" hasCustomPrompt="1"/>
          </p:nvPr>
        </p:nvSpPr>
        <p:spPr>
          <a:xfrm>
            <a:off x="975360" y="5328189"/>
            <a:ext cx="6675120" cy="457200"/>
          </a:xfrm>
        </p:spPr>
        <p:txBody>
          <a:bodyPr lIns="0" rIns="0"/>
          <a:lstStyle>
            <a:lvl1pPr marL="0" indent="0">
              <a:buNone/>
              <a:defRPr sz="2400" b="1" cap="all" baseline="0">
                <a:solidFill>
                  <a:schemeClr val="tx2"/>
                </a:solidFill>
                <a:latin typeface="+mj-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CLICK TO EDIT MASTER</a:t>
            </a:r>
          </a:p>
        </p:txBody>
      </p:sp>
      <p:sp>
        <p:nvSpPr>
          <p:cNvPr id="30" name="Content Placeholder 2">
            <a:extLst>
              <a:ext uri="{FF2B5EF4-FFF2-40B4-BE49-F238E27FC236}">
                <a16:creationId xmlns:a16="http://schemas.microsoft.com/office/drawing/2014/main" id="{089E8D92-E218-4645-8C65-8151F60E8776}"/>
              </a:ext>
            </a:extLst>
          </p:cNvPr>
          <p:cNvSpPr>
            <a:spLocks noGrp="1"/>
          </p:cNvSpPr>
          <p:nvPr>
            <p:ph idx="19" hasCustomPrompt="1"/>
          </p:nvPr>
        </p:nvSpPr>
        <p:spPr>
          <a:xfrm>
            <a:off x="975360" y="5698618"/>
            <a:ext cx="6675120" cy="853718"/>
          </a:xfrm>
        </p:spPr>
        <p:txBody>
          <a:bodyPr lIns="0" rIns="0"/>
          <a:lstStyle>
            <a:lvl1pPr marL="0" indent="0">
              <a:buNone/>
              <a:defRPr sz="2000" b="0" baseline="0">
                <a:solidFill>
                  <a:schemeClr val="accent1"/>
                </a:solidFill>
                <a:latin typeface="+mn-lt"/>
              </a:defRPr>
            </a:lvl1pPr>
            <a:lvl2pPr marL="342900" indent="0">
              <a:buNone/>
              <a:defRPr>
                <a:solidFill>
                  <a:schemeClr val="accent1"/>
                </a:solidFill>
                <a:latin typeface="Tw Cen MT" panose="020B0602020104020603" pitchFamily="34" charset="0"/>
              </a:defRPr>
            </a:lvl2pPr>
            <a:lvl3pPr marL="685800" indent="0">
              <a:buNone/>
              <a:defRPr>
                <a:solidFill>
                  <a:schemeClr val="accent1"/>
                </a:solidFill>
                <a:latin typeface="Tw Cen MT" panose="020B0602020104020603" pitchFamily="34" charset="0"/>
              </a:defRPr>
            </a:lvl3pPr>
            <a:lvl4pPr marL="1028700" indent="0">
              <a:buNone/>
              <a:defRPr>
                <a:solidFill>
                  <a:schemeClr val="accent1"/>
                </a:solidFill>
                <a:latin typeface="Tw Cen MT" panose="020B0602020104020603" pitchFamily="34" charset="0"/>
              </a:defRPr>
            </a:lvl4pPr>
            <a:lvl5pPr marL="1371600" indent="0">
              <a:buNone/>
              <a:defRPr>
                <a:solidFill>
                  <a:schemeClr val="accent1"/>
                </a:solidFill>
                <a:latin typeface="Tw Cen MT" panose="020B0602020104020603" pitchFamily="34" charset="0"/>
              </a:defRPr>
            </a:lvl5pPr>
          </a:lstStyle>
          <a:p>
            <a:pPr lvl="0"/>
            <a:r>
              <a:rPr lang="en-US" dirty="0"/>
              <a:t>Short Content</a:t>
            </a:r>
          </a:p>
        </p:txBody>
      </p:sp>
    </p:spTree>
    <p:extLst>
      <p:ext uri="{BB962C8B-B14F-4D97-AF65-F5344CB8AC3E}">
        <p14:creationId xmlns:p14="http://schemas.microsoft.com/office/powerpoint/2010/main" val="22683649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ree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26" name="Content Placeholder 9">
            <a:extLst>
              <a:ext uri="{FF2B5EF4-FFF2-40B4-BE49-F238E27FC236}">
                <a16:creationId xmlns:a16="http://schemas.microsoft.com/office/drawing/2014/main" id="{81B1EE3B-3674-4168-A362-0F967F31F736}"/>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7" name="Content Placeholder 9">
            <a:extLst>
              <a:ext uri="{FF2B5EF4-FFF2-40B4-BE49-F238E27FC236}">
                <a16:creationId xmlns:a16="http://schemas.microsoft.com/office/drawing/2014/main" id="{347EB440-42D1-4190-BDB9-C178F4DC3398}"/>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8" name="Content Placeholder 9">
            <a:extLst>
              <a:ext uri="{FF2B5EF4-FFF2-40B4-BE49-F238E27FC236}">
                <a16:creationId xmlns:a16="http://schemas.microsoft.com/office/drawing/2014/main" id="{4B364FED-4307-44E9-A113-19E9BA150D2A}"/>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19" name="Rectangle 18">
            <a:extLst>
              <a:ext uri="{FF2B5EF4-FFF2-40B4-BE49-F238E27FC236}">
                <a16:creationId xmlns:a16="http://schemas.microsoft.com/office/drawing/2014/main" id="{0752AA87-0548-4936-9CFE-F62CF4D13E91}"/>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0" name="Date Placeholder 3">
            <a:extLst>
              <a:ext uri="{FF2B5EF4-FFF2-40B4-BE49-F238E27FC236}">
                <a16:creationId xmlns:a16="http://schemas.microsoft.com/office/drawing/2014/main" id="{73A7BBA4-453B-4655-B461-84F947C4719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21" name="Footer Placeholder 4">
            <a:extLst>
              <a:ext uri="{FF2B5EF4-FFF2-40B4-BE49-F238E27FC236}">
                <a16:creationId xmlns:a16="http://schemas.microsoft.com/office/drawing/2014/main" id="{611E31A4-604E-4EB9-BD90-78DCBA9F2C1E}"/>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2" name="Slide Number Placeholder 5">
            <a:extLst>
              <a:ext uri="{FF2B5EF4-FFF2-40B4-BE49-F238E27FC236}">
                <a16:creationId xmlns:a16="http://schemas.microsoft.com/office/drawing/2014/main" id="{285D5564-A431-4002-B949-3ABA71E8DFB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1336751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ored Box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066096-5926-4F2B-A972-F7254A9FFB4E}"/>
              </a:ext>
            </a:extLst>
          </p:cNvPr>
          <p:cNvSpPr/>
          <p:nvPr userDrawn="1"/>
        </p:nvSpPr>
        <p:spPr>
          <a:xfrm>
            <a:off x="4257041" y="1615162"/>
            <a:ext cx="3657600" cy="475488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Rectangle 15">
            <a:extLst>
              <a:ext uri="{FF2B5EF4-FFF2-40B4-BE49-F238E27FC236}">
                <a16:creationId xmlns:a16="http://schemas.microsoft.com/office/drawing/2014/main" id="{1C88FE25-3C49-4DCD-8401-62BB83820FB8}"/>
              </a:ext>
            </a:extLst>
          </p:cNvPr>
          <p:cNvSpPr/>
          <p:nvPr userDrawn="1"/>
        </p:nvSpPr>
        <p:spPr>
          <a:xfrm>
            <a:off x="8209281" y="1615162"/>
            <a:ext cx="3657600" cy="475488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a:extLst>
              <a:ext uri="{FF2B5EF4-FFF2-40B4-BE49-F238E27FC236}">
                <a16:creationId xmlns:a16="http://schemas.microsoft.com/office/drawing/2014/main" id="{42022F43-9C3B-4E54-B347-27F7F0325AF5}"/>
              </a:ext>
            </a:extLst>
          </p:cNvPr>
          <p:cNvSpPr/>
          <p:nvPr userDrawn="1"/>
        </p:nvSpPr>
        <p:spPr>
          <a:xfrm>
            <a:off x="304800" y="1615162"/>
            <a:ext cx="3657600" cy="475488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6">
            <a:extLst>
              <a:ext uri="{FF2B5EF4-FFF2-40B4-BE49-F238E27FC236}">
                <a16:creationId xmlns:a16="http://schemas.microsoft.com/office/drawing/2014/main" id="{7A838564-2762-496B-AF5E-C559FAB29F78}"/>
              </a:ext>
            </a:extLst>
          </p:cNvPr>
          <p:cNvSpPr>
            <a:spLocks noGrp="1"/>
          </p:cNvSpPr>
          <p:nvPr>
            <p:ph idx="1"/>
          </p:nvPr>
        </p:nvSpPr>
        <p:spPr>
          <a:xfrm>
            <a:off x="451653"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1" name="Content Placeholder 7">
            <a:extLst>
              <a:ext uri="{FF2B5EF4-FFF2-40B4-BE49-F238E27FC236}">
                <a16:creationId xmlns:a16="http://schemas.microsoft.com/office/drawing/2014/main" id="{3043A201-894B-46DE-8C91-43F731850913}"/>
              </a:ext>
            </a:extLst>
          </p:cNvPr>
          <p:cNvSpPr>
            <a:spLocks noGrp="1"/>
          </p:cNvSpPr>
          <p:nvPr>
            <p:ph idx="13"/>
          </p:nvPr>
        </p:nvSpPr>
        <p:spPr>
          <a:xfrm>
            <a:off x="4414054"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16E016B6-FDA8-4DD1-A178-B2F44AF4FBDC}"/>
              </a:ext>
            </a:extLst>
          </p:cNvPr>
          <p:cNvSpPr>
            <a:spLocks noGrp="1"/>
          </p:cNvSpPr>
          <p:nvPr>
            <p:ph idx="14"/>
          </p:nvPr>
        </p:nvSpPr>
        <p:spPr>
          <a:xfrm>
            <a:off x="8376457" y="1719073"/>
            <a:ext cx="3363887" cy="4547061"/>
          </a:xfrm>
        </p:spPr>
        <p:txBody>
          <a:bodyPr/>
          <a:lstStyle>
            <a:lvl1pPr marL="342900" indent="-342900">
              <a:buFont typeface="Arial" panose="020B0604020202020204" pitchFamily="34" charset="0"/>
              <a:buChar char="•"/>
              <a:defRPr>
                <a:solidFill>
                  <a:schemeClr val="bg1"/>
                </a:solidFill>
              </a:defRPr>
            </a:lvl1pPr>
          </a:lstStyle>
          <a:p>
            <a:pPr lvl="0"/>
            <a:r>
              <a:rPr lang="en-US"/>
              <a:t>Click to edit Master text styles</a:t>
            </a:r>
          </a:p>
        </p:txBody>
      </p:sp>
      <p:sp>
        <p:nvSpPr>
          <p:cNvPr id="17" name="Title Placeholder 1">
            <a:extLst>
              <a:ext uri="{FF2B5EF4-FFF2-40B4-BE49-F238E27FC236}">
                <a16:creationId xmlns:a16="http://schemas.microsoft.com/office/drawing/2014/main" id="{B41771CB-FF85-4AA5-AA23-154E5C710B86}"/>
              </a:ext>
            </a:extLst>
          </p:cNvPr>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19" name="Content Placeholder 9">
            <a:extLst>
              <a:ext uri="{FF2B5EF4-FFF2-40B4-BE49-F238E27FC236}">
                <a16:creationId xmlns:a16="http://schemas.microsoft.com/office/drawing/2014/main" id="{3EDAA1BF-37A4-4C44-A03A-353324912CA3}"/>
              </a:ext>
            </a:extLst>
          </p:cNvPr>
          <p:cNvSpPr>
            <a:spLocks noGrp="1"/>
          </p:cNvSpPr>
          <p:nvPr>
            <p:ph idx="15"/>
          </p:nvPr>
        </p:nvSpPr>
        <p:spPr>
          <a:xfrm>
            <a:off x="304800"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2" name="Content Placeholder 9">
            <a:extLst>
              <a:ext uri="{FF2B5EF4-FFF2-40B4-BE49-F238E27FC236}">
                <a16:creationId xmlns:a16="http://schemas.microsoft.com/office/drawing/2014/main" id="{2EB65CB4-8082-4D6B-A117-A853D735BE75}"/>
              </a:ext>
            </a:extLst>
          </p:cNvPr>
          <p:cNvSpPr>
            <a:spLocks noGrp="1"/>
          </p:cNvSpPr>
          <p:nvPr>
            <p:ph idx="16"/>
          </p:nvPr>
        </p:nvSpPr>
        <p:spPr>
          <a:xfrm>
            <a:off x="4257041" y="1086473"/>
            <a:ext cx="3657600"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6" name="Content Placeholder 9">
            <a:extLst>
              <a:ext uri="{FF2B5EF4-FFF2-40B4-BE49-F238E27FC236}">
                <a16:creationId xmlns:a16="http://schemas.microsoft.com/office/drawing/2014/main" id="{67DA97F0-796F-442F-A54A-668BE5647774}"/>
              </a:ext>
            </a:extLst>
          </p:cNvPr>
          <p:cNvSpPr>
            <a:spLocks noGrp="1"/>
          </p:cNvSpPr>
          <p:nvPr>
            <p:ph idx="17"/>
          </p:nvPr>
        </p:nvSpPr>
        <p:spPr>
          <a:xfrm>
            <a:off x="8209281" y="1086473"/>
            <a:ext cx="3677919" cy="457200"/>
          </a:xfrm>
        </p:spPr>
        <p:txBody>
          <a:bodyPr anchor="ctr" anchorCtr="0">
            <a:normAutofit/>
          </a:bodyPr>
          <a:lstStyle>
            <a:lvl1pPr marL="0" indent="0" algn="ctr">
              <a:buNone/>
              <a:defRPr sz="2000" b="1" i="0" cap="all" baseline="0"/>
            </a:lvl1pPr>
          </a:lstStyle>
          <a:p>
            <a:pPr lvl="0"/>
            <a:r>
              <a:rPr lang="en-US"/>
              <a:t>Click to edit Master text styles</a:t>
            </a:r>
          </a:p>
        </p:txBody>
      </p:sp>
      <p:sp>
        <p:nvSpPr>
          <p:cNvPr id="20" name="Rectangle 19">
            <a:extLst>
              <a:ext uri="{FF2B5EF4-FFF2-40B4-BE49-F238E27FC236}">
                <a16:creationId xmlns:a16="http://schemas.microsoft.com/office/drawing/2014/main" id="{5843F7BB-1FD2-4447-B29B-4FA57A40EA5F}"/>
              </a:ext>
            </a:extLst>
          </p:cNvPr>
          <p:cNvSpPr/>
          <p:nvPr userDrawn="1"/>
        </p:nvSpPr>
        <p:spPr>
          <a:xfrm>
            <a:off x="-1"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Date Placeholder 3">
            <a:extLst>
              <a:ext uri="{FF2B5EF4-FFF2-40B4-BE49-F238E27FC236}">
                <a16:creationId xmlns:a16="http://schemas.microsoft.com/office/drawing/2014/main" id="{52A5DFED-16BB-48C7-9AD1-14FCBBEABA43}"/>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23" name="Footer Placeholder 4">
            <a:extLst>
              <a:ext uri="{FF2B5EF4-FFF2-40B4-BE49-F238E27FC236}">
                <a16:creationId xmlns:a16="http://schemas.microsoft.com/office/drawing/2014/main" id="{BDF1436C-ECB9-4F06-8C24-B3EAE20EC1C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24" name="Slide Number Placeholder 5">
            <a:extLst>
              <a:ext uri="{FF2B5EF4-FFF2-40B4-BE49-F238E27FC236}">
                <a16:creationId xmlns:a16="http://schemas.microsoft.com/office/drawing/2014/main" id="{64FDEA3E-B21A-485A-B62F-1A15F73B0DD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7189987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36576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QUESTIONS?</a:t>
            </a:r>
          </a:p>
        </p:txBody>
      </p:sp>
      <p:sp>
        <p:nvSpPr>
          <p:cNvPr id="6" name="Rectangle 5"/>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29672ED-BD30-4B8A-9574-CA6786D4AEB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95797" y="685800"/>
            <a:ext cx="3200400" cy="2275380"/>
          </a:xfrm>
          <a:prstGeom prst="rect">
            <a:avLst/>
          </a:prstGeom>
        </p:spPr>
      </p:pic>
    </p:spTree>
    <p:extLst>
      <p:ext uri="{BB962C8B-B14F-4D97-AF65-F5344CB8AC3E}">
        <p14:creationId xmlns:p14="http://schemas.microsoft.com/office/powerpoint/2010/main" val="273981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sclaimer - Phot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5257801"/>
            <a:ext cx="10972800" cy="594360"/>
          </a:xfrm>
        </p:spPr>
        <p:txBody>
          <a:bodyPr wrap="square" tIns="0" bIns="0" anchor="ctr" anchorCtr="0">
            <a:noAutofit/>
          </a:bodyPr>
          <a:lstStyle>
            <a:lvl1pPr algn="ctr">
              <a:lnSpc>
                <a:spcPct val="100000"/>
              </a:lnSpc>
              <a:defRPr sz="5400" b="1" spc="-150" baseline="0">
                <a:solidFill>
                  <a:schemeClr val="tx2"/>
                </a:solidFill>
                <a:latin typeface="+mn-lt"/>
              </a:defRPr>
            </a:lvl1pPr>
          </a:lstStyle>
          <a:p>
            <a:r>
              <a:rPr lang="en-US" dirty="0"/>
              <a:t>QUESTIONS?</a:t>
            </a:r>
          </a:p>
        </p:txBody>
      </p:sp>
      <p:sp>
        <p:nvSpPr>
          <p:cNvPr id="9" name="Content Placeholder 2">
            <a:extLst>
              <a:ext uri="{FF2B5EF4-FFF2-40B4-BE49-F238E27FC236}">
                <a16:creationId xmlns:a16="http://schemas.microsoft.com/office/drawing/2014/main" id="{5B75559A-6736-4784-BEFD-8CEE49C16F7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6" name="Rectangle 5">
            <a:extLst>
              <a:ext uri="{FF2B5EF4-FFF2-40B4-BE49-F238E27FC236}">
                <a16:creationId xmlns:a16="http://schemas.microsoft.com/office/drawing/2014/main" id="{3BC8C5E5-42BC-47BA-8189-4DE91F7ED098}"/>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57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
        <p:nvSpPr>
          <p:cNvPr id="14" name="Rectangle 13">
            <a:extLst>
              <a:ext uri="{FF2B5EF4-FFF2-40B4-BE49-F238E27FC236}">
                <a16:creationId xmlns:a16="http://schemas.microsoft.com/office/drawing/2014/main" id="{4100FC63-46CB-49A9-932F-F9D9E5ECD675}"/>
              </a:ext>
            </a:extLst>
          </p:cNvPr>
          <p:cNvSpPr/>
          <p:nvPr userDrawn="1"/>
        </p:nvSpPr>
        <p:spPr>
          <a:xfrm>
            <a:off x="0" y="2286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a:extLst>
              <a:ext uri="{FF2B5EF4-FFF2-40B4-BE49-F238E27FC236}">
                <a16:creationId xmlns:a16="http://schemas.microsoft.com/office/drawing/2014/main" id="{27C45909-9F21-4404-8715-E3081C0754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53000" y="4800600"/>
            <a:ext cx="2286000" cy="1627967"/>
          </a:xfrm>
          <a:prstGeom prst="rect">
            <a:avLst/>
          </a:prstGeom>
        </p:spPr>
      </p:pic>
    </p:spTree>
    <p:extLst>
      <p:ext uri="{BB962C8B-B14F-4D97-AF65-F5344CB8AC3E}">
        <p14:creationId xmlns:p14="http://schemas.microsoft.com/office/powerpoint/2010/main" val="2297636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Graphic">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40E013F-E4C4-4D8B-BEFC-A8384114DD56}"/>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pic>
        <p:nvPicPr>
          <p:cNvPr id="6" name="Picture 5">
            <a:extLst>
              <a:ext uri="{FF2B5EF4-FFF2-40B4-BE49-F238E27FC236}">
                <a16:creationId xmlns:a16="http://schemas.microsoft.com/office/drawing/2014/main" id="{6AC35269-980A-4888-BAC9-8EFAF3E65F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0" y="5499320"/>
            <a:ext cx="1605007" cy="1141338"/>
          </a:xfrm>
          <a:prstGeom prst="rect">
            <a:avLst/>
          </a:prstGeom>
        </p:spPr>
      </p:pic>
      <p:sp>
        <p:nvSpPr>
          <p:cNvPr id="7" name="Rectangle 6">
            <a:extLst>
              <a:ext uri="{FF2B5EF4-FFF2-40B4-BE49-F238E27FC236}">
                <a16:creationId xmlns:a16="http://schemas.microsoft.com/office/drawing/2014/main" id="{7B38510F-3344-4BC0-A13A-9A9BC68FF056}"/>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738A8953-D3FE-4542-8C50-24486773F732}"/>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5611F31E-843E-420E-8A95-6900895E7522}"/>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96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6" name="Rectangle 5"/>
          <p:cNvSpPr/>
          <p:nvPr userDrawn="1"/>
        </p:nvSpPr>
        <p:spPr>
          <a:xfrm>
            <a:off x="0" y="41148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2743200"/>
            <a:ext cx="10972800" cy="914400"/>
          </a:xfrm>
        </p:spPr>
        <p:txBody>
          <a:bodyPr wrap="square" tIns="0" bIns="0" anchor="t" anchorCtr="0">
            <a:noAutofit/>
          </a:bodyPr>
          <a:lstStyle>
            <a:lvl1pPr algn="ctr">
              <a:lnSpc>
                <a:spcPct val="100000"/>
              </a:lnSpc>
              <a:defRPr sz="7200" b="1" spc="-150" baseline="0">
                <a:solidFill>
                  <a:schemeClr val="tx2"/>
                </a:solidFill>
                <a:latin typeface="+mn-lt"/>
              </a:defRPr>
            </a:lvl1pPr>
          </a:lstStyle>
          <a:p>
            <a:r>
              <a:rPr lang="en-US" dirty="0"/>
              <a:t>THANK YOU!</a:t>
            </a:r>
          </a:p>
        </p:txBody>
      </p:sp>
      <p:sp>
        <p:nvSpPr>
          <p:cNvPr id="9" name="TextBox 8"/>
          <p:cNvSpPr txBox="1"/>
          <p:nvPr userDrawn="1"/>
        </p:nvSpPr>
        <p:spPr>
          <a:xfrm>
            <a:off x="609600" y="637586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1" name="Subtitle 3"/>
          <p:cNvSpPr>
            <a:spLocks noGrp="1"/>
          </p:cNvSpPr>
          <p:nvPr>
            <p:ph type="subTitle" idx="1"/>
          </p:nvPr>
        </p:nvSpPr>
        <p:spPr>
          <a:xfrm>
            <a:off x="609600" y="4572001"/>
            <a:ext cx="10972800" cy="1446415"/>
          </a:xfrm>
        </p:spPr>
        <p:txBody>
          <a:bodyPr>
            <a:noAutofit/>
          </a:bodyPr>
          <a:lstStyle>
            <a:lvl1pPr marL="0" indent="0" algn="ctr">
              <a:buNone/>
              <a:defRPr sz="1600" b="0">
                <a:latin typeface="+mn-lt"/>
              </a:defRPr>
            </a:lvl1pPr>
          </a:lstStyle>
          <a:p>
            <a:r>
              <a:rPr lang="en-US" sz="2000"/>
              <a:t>Click to edit Master subtitle style</a:t>
            </a:r>
            <a:endParaRPr lang="en-US" sz="2000" dirty="0"/>
          </a:p>
        </p:txBody>
      </p:sp>
    </p:spTree>
    <p:extLst>
      <p:ext uri="{BB962C8B-B14F-4D97-AF65-F5344CB8AC3E}">
        <p14:creationId xmlns:p14="http://schemas.microsoft.com/office/powerpoint/2010/main" val="28761926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ank You - Photo">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09600" y="5166360"/>
            <a:ext cx="10972800" cy="914400"/>
          </a:xfrm>
        </p:spPr>
        <p:txBody>
          <a:bodyPr wrap="square" tIns="0" bIns="0" anchor="t" anchorCtr="0">
            <a:noAutofit/>
          </a:bodyPr>
          <a:lstStyle>
            <a:lvl1pPr algn="ctr">
              <a:lnSpc>
                <a:spcPct val="100000"/>
              </a:lnSpc>
              <a:defRPr sz="7200" b="1" spc="-150" baseline="0">
                <a:solidFill>
                  <a:schemeClr val="bg2"/>
                </a:solidFill>
                <a:latin typeface="+mn-lt"/>
              </a:defRPr>
            </a:lvl1pPr>
          </a:lstStyle>
          <a:p>
            <a:r>
              <a:rPr lang="en-US" dirty="0"/>
              <a:t>THANK YOU!</a:t>
            </a:r>
          </a:p>
        </p:txBody>
      </p:sp>
      <p:sp>
        <p:nvSpPr>
          <p:cNvPr id="9" name="TextBox 8"/>
          <p:cNvSpPr txBox="1"/>
          <p:nvPr userDrawn="1"/>
        </p:nvSpPr>
        <p:spPr>
          <a:xfrm>
            <a:off x="609600" y="6284422"/>
            <a:ext cx="10972800"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tx2"/>
                </a:solidFill>
                <a:latin typeface="+mn-lt"/>
              </a:rPr>
              <a:t>eidebailly.com</a:t>
            </a:r>
          </a:p>
        </p:txBody>
      </p:sp>
      <p:sp>
        <p:nvSpPr>
          <p:cNvPr id="10" name="Content Placeholder 2">
            <a:extLst>
              <a:ext uri="{FF2B5EF4-FFF2-40B4-BE49-F238E27FC236}">
                <a16:creationId xmlns:a16="http://schemas.microsoft.com/office/drawing/2014/main" id="{B673810B-70C9-42FD-BEE0-5A8B4673E704}"/>
              </a:ext>
            </a:extLst>
          </p:cNvPr>
          <p:cNvSpPr>
            <a:spLocks noGrp="1"/>
          </p:cNvSpPr>
          <p:nvPr>
            <p:ph idx="11"/>
          </p:nvPr>
        </p:nvSpPr>
        <p:spPr>
          <a:xfrm>
            <a:off x="0" y="5193"/>
            <a:ext cx="12192000" cy="5029200"/>
          </a:xfrm>
        </p:spPr>
        <p:txBody>
          <a:bodyPr/>
          <a:lstStyle>
            <a:lvl1pPr marL="0" indent="0">
              <a:buNone/>
              <a:defRPr/>
            </a:lvl1pPr>
          </a:lstStyle>
          <a:p>
            <a:pPr lvl="0"/>
            <a:r>
              <a:rPr lang="en-US"/>
              <a:t>Click to edit Master text styles</a:t>
            </a:r>
          </a:p>
        </p:txBody>
      </p:sp>
      <p:sp>
        <p:nvSpPr>
          <p:cNvPr id="11" name="Rectangle 10">
            <a:extLst>
              <a:ext uri="{FF2B5EF4-FFF2-40B4-BE49-F238E27FC236}">
                <a16:creationId xmlns:a16="http://schemas.microsoft.com/office/drawing/2014/main" id="{2EAFE54E-F714-468C-B271-88082969C30B}"/>
              </a:ext>
            </a:extLst>
          </p:cNvPr>
          <p:cNvSpPr/>
          <p:nvPr userDrawn="1"/>
        </p:nvSpPr>
        <p:spPr>
          <a:xfrm>
            <a:off x="0" y="5029200"/>
            <a:ext cx="12188952"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60697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 Social Media">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61FD770-89CA-4F65-A4AA-0BA0124363CD}"/>
              </a:ext>
            </a:extLst>
          </p:cNvPr>
          <p:cNvSpPr txBox="1"/>
          <p:nvPr userDrawn="1"/>
        </p:nvSpPr>
        <p:spPr>
          <a:xfrm>
            <a:off x="4055292" y="6060274"/>
            <a:ext cx="4081417" cy="50270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i="0" u="none" strike="noStrike" baseline="30000" dirty="0">
                <a:solidFill>
                  <a:schemeClr val="accent1"/>
                </a:solidFill>
                <a:latin typeface="+mn-lt"/>
              </a:rPr>
              <a:t>eidebailly.com</a:t>
            </a:r>
          </a:p>
        </p:txBody>
      </p:sp>
      <p:sp>
        <p:nvSpPr>
          <p:cNvPr id="13" name="TextBox 12">
            <a:extLst>
              <a:ext uri="{FF2B5EF4-FFF2-40B4-BE49-F238E27FC236}">
                <a16:creationId xmlns:a16="http://schemas.microsoft.com/office/drawing/2014/main" id="{83E034CA-B1F0-4435-A0E4-7CCCFDE2D509}"/>
              </a:ext>
            </a:extLst>
          </p:cNvPr>
          <p:cNvSpPr txBox="1"/>
          <p:nvPr userDrawn="1"/>
        </p:nvSpPr>
        <p:spPr>
          <a:xfrm>
            <a:off x="4368801" y="5073145"/>
            <a:ext cx="3454399" cy="4206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u="none" strike="noStrike" baseline="30000" dirty="0">
                <a:solidFill>
                  <a:schemeClr val="accent1"/>
                </a:solidFill>
                <a:latin typeface="+mn-lt"/>
              </a:rPr>
              <a:t>Find us online:</a:t>
            </a:r>
          </a:p>
        </p:txBody>
      </p:sp>
      <p:sp>
        <p:nvSpPr>
          <p:cNvPr id="7" name="Rectangle 6">
            <a:extLst>
              <a:ext uri="{FF2B5EF4-FFF2-40B4-BE49-F238E27FC236}">
                <a16:creationId xmlns:a16="http://schemas.microsoft.com/office/drawing/2014/main" id="{DC1F9A64-6AD3-4471-84F7-8D397A991664}"/>
              </a:ext>
            </a:extLst>
          </p:cNvPr>
          <p:cNvSpPr/>
          <p:nvPr userDrawn="1"/>
        </p:nvSpPr>
        <p:spPr>
          <a:xfrm>
            <a:off x="0" y="45720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a:extLst>
              <a:ext uri="{FF2B5EF4-FFF2-40B4-BE49-F238E27FC236}">
                <a16:creationId xmlns:a16="http://schemas.microsoft.com/office/drawing/2014/main" id="{AC808CF3-2685-4C43-B741-6CBA503899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52900" y="822960"/>
            <a:ext cx="3886200" cy="2762961"/>
          </a:xfrm>
          <a:prstGeom prst="rect">
            <a:avLst/>
          </a:prstGeom>
        </p:spPr>
      </p:pic>
      <p:pic>
        <p:nvPicPr>
          <p:cNvPr id="14" name="Picture 13">
            <a:extLst>
              <a:ext uri="{FF2B5EF4-FFF2-40B4-BE49-F238E27FC236}">
                <a16:creationId xmlns:a16="http://schemas.microsoft.com/office/drawing/2014/main" id="{3E5AFFF7-5020-40B1-B467-718C6CE6A30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0600" y="5394960"/>
            <a:ext cx="2590799" cy="558461"/>
          </a:xfrm>
          <a:prstGeom prst="rect">
            <a:avLst/>
          </a:prstGeom>
        </p:spPr>
      </p:pic>
    </p:spTree>
    <p:extLst>
      <p:ext uri="{BB962C8B-B14F-4D97-AF65-F5344CB8AC3E}">
        <p14:creationId xmlns:p14="http://schemas.microsoft.com/office/powerpoint/2010/main" val="3926560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823393" y="1343908"/>
            <a:ext cx="3736800" cy="3933645"/>
          </a:xfrm>
          <a:solidFill>
            <a:schemeClr val="bg1"/>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r>
              <a:rPr lang="en-ZA" dirty="0"/>
              <a:t>Add a footer</a:t>
            </a:r>
          </a:p>
        </p:txBody>
      </p:sp>
      <p:sp>
        <p:nvSpPr>
          <p:cNvPr id="5" name="Slide Number Placeholder 4">
            <a:extLst>
              <a:ext uri="{FF2B5EF4-FFF2-40B4-BE49-F238E27FC236}">
                <a16:creationId xmlns:a16="http://schemas.microsoft.com/office/drawing/2014/main" id="{53DA1E79-BA17-41C5-98B7-CFBC5859A512}"/>
              </a:ext>
            </a:extLst>
          </p:cNvPr>
          <p:cNvSpPr>
            <a:spLocks noGrp="1"/>
          </p:cNvSpPr>
          <p:nvPr>
            <p:ph type="sldNum" sz="quarter" idx="34"/>
          </p:nvPr>
        </p:nvSpPr>
        <p:spPr/>
        <p:txBody>
          <a:bodyPr/>
          <a:lstStyle/>
          <a:p>
            <a:fld id="{19B51A1E-902D-48AF-9020-955120F399B6}" type="slidenum">
              <a:rPr lang="en-ZA" smtClean="0"/>
              <a:pPr/>
              <a:t>‹#›</a:t>
            </a:fld>
            <a:endParaRPr lang="en-ZA" dirty="0"/>
          </a:p>
        </p:txBody>
      </p:sp>
      <p:sp>
        <p:nvSpPr>
          <p:cNvPr id="9" name="Picture Placeholder 6">
            <a:extLst>
              <a:ext uri="{FF2B5EF4-FFF2-40B4-BE49-F238E27FC236}">
                <a16:creationId xmlns:a16="http://schemas.microsoft.com/office/drawing/2014/main" id="{492C2A1D-F7BD-46B6-BC01-15D365ACD50B}"/>
              </a:ext>
            </a:extLst>
          </p:cNvPr>
          <p:cNvSpPr>
            <a:spLocks noGrp="1"/>
          </p:cNvSpPr>
          <p:nvPr>
            <p:ph type="pic" sz="quarter" idx="14" hasCustomPrompt="1"/>
          </p:nvPr>
        </p:nvSpPr>
        <p:spPr>
          <a:xfrm>
            <a:off x="7560194" y="1344805"/>
            <a:ext cx="3737527" cy="3933645"/>
          </a:xfrm>
          <a:solidFill>
            <a:schemeClr val="accent3"/>
          </a:solidFill>
        </p:spPr>
        <p:txBody>
          <a:bodyPr anchor="ctr"/>
          <a:lstStyle>
            <a:lvl1pPr marL="0" indent="0" algn="ctr">
              <a:buNone/>
              <a:defRPr sz="900" i="1">
                <a:solidFill>
                  <a:schemeClr val="bg1"/>
                </a:solidFill>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6" name="Title 5">
            <a:extLst>
              <a:ext uri="{FF2B5EF4-FFF2-40B4-BE49-F238E27FC236}">
                <a16:creationId xmlns:a16="http://schemas.microsoft.com/office/drawing/2014/main" id="{7F4F1543-153D-4F77-A4A9-C9BBA1C2052E}"/>
              </a:ext>
            </a:extLst>
          </p:cNvPr>
          <p:cNvSpPr>
            <a:spLocks noGrp="1"/>
          </p:cNvSpPr>
          <p:nvPr>
            <p:ph type="title"/>
          </p:nvPr>
        </p:nvSpPr>
        <p:spPr>
          <a:xfrm>
            <a:off x="432001" y="432000"/>
            <a:ext cx="9131100" cy="432000"/>
          </a:xfrm>
        </p:spPr>
        <p:txBody>
          <a:bodyPr/>
          <a:lstStyle/>
          <a:p>
            <a:r>
              <a:rPr lang="en-US" dirty="0"/>
              <a:t>Click to edit Master title style</a:t>
            </a:r>
            <a:endParaRPr lang="en-ZA" dirty="0"/>
          </a:p>
        </p:txBody>
      </p:sp>
      <p:sp>
        <p:nvSpPr>
          <p:cNvPr id="11" name="Subtitle 2">
            <a:extLst>
              <a:ext uri="{FF2B5EF4-FFF2-40B4-BE49-F238E27FC236}">
                <a16:creationId xmlns:a16="http://schemas.microsoft.com/office/drawing/2014/main" id="{9FAA210E-391A-499A-89D5-F222045FD1A4}"/>
              </a:ext>
            </a:extLst>
          </p:cNvPr>
          <p:cNvSpPr>
            <a:spLocks noGrp="1"/>
          </p:cNvSpPr>
          <p:nvPr>
            <p:ph type="body" sz="quarter" idx="32" hasCustomPrompt="1"/>
          </p:nvPr>
        </p:nvSpPr>
        <p:spPr>
          <a:xfrm>
            <a:off x="431801" y="1008000"/>
            <a:ext cx="6895900" cy="360000"/>
          </a:xfrm>
        </p:spPr>
        <p:txBody>
          <a:bodyPr/>
          <a:lstStyle>
            <a:lvl1pPr marL="0" indent="0">
              <a:buNone/>
              <a:defRPr i="0">
                <a:solidFill>
                  <a:schemeClr val="tx1">
                    <a:lumMod val="50000"/>
                    <a:lumOff val="50000"/>
                  </a:schemeClr>
                </a:solidFill>
                <a:latin typeface="Bebas Neue" panose="020B0606020202050201" pitchFamily="34" charset="0"/>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Tree>
    <p:extLst>
      <p:ext uri="{BB962C8B-B14F-4D97-AF65-F5344CB8AC3E}">
        <p14:creationId xmlns:p14="http://schemas.microsoft.com/office/powerpoint/2010/main" val="2913197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grpSp>
        <p:nvGrpSpPr>
          <p:cNvPr id="5" name="GRID" hidden="1"/>
          <p:cNvGrpSpPr>
            <a:grpSpLocks/>
          </p:cNvGrpSpPr>
          <p:nvPr/>
        </p:nvGrpSpPr>
        <p:grpSpPr bwMode="auto">
          <a:xfrm>
            <a:off x="0" y="0"/>
            <a:ext cx="12195176" cy="6858000"/>
            <a:chOff x="-326" y="-4"/>
            <a:chExt cx="12192006" cy="6858004"/>
          </a:xfrm>
        </p:grpSpPr>
        <p:pic>
          <p:nvPicPr>
            <p:cNvPr id="6"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 y="-4"/>
              <a:ext cx="12192006" cy="68580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10"/>
            <p:cNvGrpSpPr>
              <a:grpSpLocks/>
            </p:cNvGrpSpPr>
            <p:nvPr/>
          </p:nvGrpSpPr>
          <p:grpSpPr bwMode="auto">
            <a:xfrm>
              <a:off x="575284" y="71336"/>
              <a:ext cx="11046027" cy="1828800"/>
              <a:chOff x="575284" y="71336"/>
              <a:chExt cx="11046027" cy="1828800"/>
            </a:xfrm>
          </p:grpSpPr>
          <p:cxnSp>
            <p:nvCxnSpPr>
              <p:cNvPr id="8" name="Straight Connector 7"/>
              <p:cNvCxnSpPr/>
              <p:nvPr/>
            </p:nvCxnSpPr>
            <p:spPr>
              <a:xfrm>
                <a:off x="575937" y="15954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5937" y="17478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5937" y="19002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5937" y="12906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5937" y="14430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5937" y="15954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5937" y="9858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5937" y="11382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75937" y="12906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5937" y="681034"/>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5937" y="833434"/>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5937" y="985835"/>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5937" y="376234"/>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5937" y="528634"/>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5937" y="681034"/>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5937" y="71434"/>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75937" y="223834"/>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5937" y="376234"/>
                <a:ext cx="11045830"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
        <p:nvSpPr>
          <p:cNvPr id="28" name="Title Placeholder 1"/>
          <p:cNvSpPr>
            <a:spLocks noGrp="1"/>
          </p:cNvSpPr>
          <p:nvPr>
            <p:ph type="title"/>
          </p:nvPr>
        </p:nvSpPr>
        <p:spPr>
          <a:xfrm>
            <a:off x="571649" y="63501"/>
            <a:ext cx="11048829" cy="990119"/>
          </a:xfrm>
          <a:prstGeom prst="rect">
            <a:avLst/>
          </a:prstGeom>
          <a:effectLst/>
        </p:spPr>
        <p:txBody>
          <a:bodyPr rtlCol="0">
            <a:noAutofit/>
          </a:bodyPr>
          <a:lstStyle>
            <a:lvl1pPr>
              <a:lnSpc>
                <a:spcPct val="95000"/>
              </a:lnSpc>
              <a:defRPr/>
            </a:lvl1pPr>
          </a:lstStyle>
          <a:p>
            <a:r>
              <a:rPr lang="en-US"/>
              <a:t>Click to edit Master title style</a:t>
            </a:r>
          </a:p>
        </p:txBody>
      </p:sp>
      <p:sp>
        <p:nvSpPr>
          <p:cNvPr id="33" name="Content Placeholder 32"/>
          <p:cNvSpPr>
            <a:spLocks noGrp="1"/>
          </p:cNvSpPr>
          <p:nvPr>
            <p:ph sz="quarter" idx="10"/>
          </p:nvPr>
        </p:nvSpPr>
        <p:spPr>
          <a:xfrm>
            <a:off x="571649" y="1764285"/>
            <a:ext cx="11048829" cy="422376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3"/>
          <p:cNvSpPr>
            <a:spLocks noGrp="1"/>
          </p:cNvSpPr>
          <p:nvPr>
            <p:ph type="body" sz="quarter" idx="16"/>
          </p:nvPr>
        </p:nvSpPr>
        <p:spPr>
          <a:xfrm>
            <a:off x="571650" y="1081137"/>
            <a:ext cx="11049018" cy="461665"/>
          </a:xfrm>
        </p:spPr>
        <p:txBody>
          <a:bodyPr rtlCol="0">
            <a:spAutoFit/>
          </a:bodyPr>
          <a:lstStyle>
            <a:lvl1pPr>
              <a:lnSpc>
                <a:spcPct val="100000"/>
              </a:lnSpc>
              <a:spcBef>
                <a:spcPts val="0"/>
              </a:spcBef>
              <a:spcAft>
                <a:spcPts val="0"/>
              </a:spcAft>
              <a:defRPr lang="en-US" sz="2400" spc="0" dirty="0" smtClean="0">
                <a:solidFill>
                  <a:schemeClr val="accent2"/>
                </a:solidFill>
              </a:defRPr>
            </a:lvl1pPr>
          </a:lstStyle>
          <a:p>
            <a:pPr lvl="0"/>
            <a:r>
              <a:rPr lang="en-US"/>
              <a:t>Click to edit Master text styles</a:t>
            </a:r>
          </a:p>
        </p:txBody>
      </p:sp>
      <p:sp>
        <p:nvSpPr>
          <p:cNvPr id="26" name="Footer Placeholder 3"/>
          <p:cNvSpPr>
            <a:spLocks noGrp="1"/>
          </p:cNvSpPr>
          <p:nvPr>
            <p:ph type="ftr" sz="quarter" idx="17"/>
          </p:nvPr>
        </p:nvSpPr>
        <p:spPr/>
        <p:txBody>
          <a:bodyPr/>
          <a:lstStyle>
            <a:lvl1pPr algn="l">
              <a:defRPr sz="1000" spc="0" dirty="0">
                <a:solidFill>
                  <a:schemeClr val="accent2">
                    <a:lumMod val="60000"/>
                    <a:lumOff val="40000"/>
                  </a:schemeClr>
                </a:solidFill>
              </a:defRPr>
            </a:lvl1pPr>
          </a:lstStyle>
          <a:p>
            <a:r>
              <a:rPr lang="en-US" err="1"/>
              <a:t>AppDynamics</a:t>
            </a:r>
            <a:r>
              <a:rPr lang="en-US"/>
              <a:t> and Salesforce Confidential</a:t>
            </a:r>
          </a:p>
        </p:txBody>
      </p:sp>
      <p:grpSp>
        <p:nvGrpSpPr>
          <p:cNvPr id="27" name="GRID" hidden="1"/>
          <p:cNvGrpSpPr/>
          <p:nvPr userDrawn="1"/>
        </p:nvGrpSpPr>
        <p:grpSpPr>
          <a:xfrm>
            <a:off x="-326" y="-4"/>
            <a:ext cx="12195182" cy="6858004"/>
            <a:chOff x="-326" y="-4"/>
            <a:chExt cx="12192006" cy="6858004"/>
          </a:xfrm>
        </p:grpSpPr>
        <p:pic>
          <p:nvPicPr>
            <p:cNvPr id="30" name="Picture 2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6" y="-4"/>
              <a:ext cx="12192006" cy="6858004"/>
            </a:xfrm>
            <a:prstGeom prst="rect">
              <a:avLst/>
            </a:prstGeom>
          </p:spPr>
        </p:pic>
        <p:grpSp>
          <p:nvGrpSpPr>
            <p:cNvPr id="31" name="Group 30"/>
            <p:cNvGrpSpPr/>
            <p:nvPr userDrawn="1"/>
          </p:nvGrpSpPr>
          <p:grpSpPr>
            <a:xfrm>
              <a:off x="575284" y="71336"/>
              <a:ext cx="11046027" cy="1828800"/>
              <a:chOff x="575284" y="71336"/>
              <a:chExt cx="11046027" cy="1828800"/>
            </a:xfrm>
          </p:grpSpPr>
          <p:cxnSp>
            <p:nvCxnSpPr>
              <p:cNvPr id="32" name="Straight Connector 31"/>
              <p:cNvCxnSpPr/>
              <p:nvPr userDrawn="1"/>
            </p:nvCxnSpPr>
            <p:spPr>
              <a:xfrm>
                <a:off x="575284" y="1595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575284" y="1747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575284" y="1900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575284" y="1290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575284" y="1442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575284" y="1595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575284" y="985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575284" y="1138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575284" y="1290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575284" y="680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575284" y="833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575284" y="985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575284" y="376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75284" y="5285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575284" y="6809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575284" y="713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575284" y="2237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575284" y="376136"/>
                <a:ext cx="11046027" cy="0"/>
              </a:xfrm>
              <a:prstGeom prst="line">
                <a:avLst/>
              </a:prstGeom>
              <a:ln w="9525" cmpd="sng">
                <a:solidFill>
                  <a:schemeClr val="accent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8432244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EE644D4-F9A4-4237-BD5C-4B97ABA9337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cxnSp>
        <p:nvCxnSpPr>
          <p:cNvPr id="9" name="Straight Connector 8">
            <a:extLst>
              <a:ext uri="{FF2B5EF4-FFF2-40B4-BE49-F238E27FC236}">
                <a16:creationId xmlns:a16="http://schemas.microsoft.com/office/drawing/2014/main" id="{BDAC7E4E-FE06-4E90-8107-6B543E5515ED}"/>
              </a:ext>
              <a:ext uri="{C183D7F6-B498-43B3-948B-1728B52AA6E4}">
                <adec:decorative xmlns:adec="http://schemas.microsoft.com/office/drawing/2017/decorative" val="1"/>
              </a:ext>
            </a:extLst>
          </p:cNvPr>
          <p:cNvCxnSpPr/>
          <p:nvPr userDrawn="1"/>
        </p:nvCxnSpPr>
        <p:spPr>
          <a:xfrm flipV="1">
            <a:off x="2209800" y="0"/>
            <a:ext cx="243840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2FF67A8-55FA-435D-A18C-96D63D22B53E}"/>
              </a:ext>
            </a:extLst>
          </p:cNvPr>
          <p:cNvSpPr>
            <a:spLocks noGrp="1"/>
          </p:cNvSpPr>
          <p:nvPr>
            <p:ph type="title" hasCustomPrompt="1"/>
          </p:nvPr>
        </p:nvSpPr>
        <p:spPr>
          <a:xfrm>
            <a:off x="4657724" y="2809875"/>
            <a:ext cx="6696075" cy="1909763"/>
          </a:xfrm>
        </p:spPr>
        <p:txBody>
          <a:bodyPr anchor="b">
            <a:no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10" name="Subtitle 2">
            <a:extLst>
              <a:ext uri="{FF2B5EF4-FFF2-40B4-BE49-F238E27FC236}">
                <a16:creationId xmlns:a16="http://schemas.microsoft.com/office/drawing/2014/main" id="{104828DA-5EC5-4A00-9A7B-CD9668EF24D1}"/>
              </a:ext>
            </a:extLst>
          </p:cNvPr>
          <p:cNvSpPr>
            <a:spLocks noGrp="1"/>
          </p:cNvSpPr>
          <p:nvPr>
            <p:ph type="subTitle" idx="1"/>
          </p:nvPr>
        </p:nvSpPr>
        <p:spPr>
          <a:xfrm>
            <a:off x="4657725" y="5028803"/>
            <a:ext cx="6696074" cy="365125"/>
          </a:xfrm>
        </p:spPr>
        <p:txBody>
          <a:bodyPr anchor="ctr" anchorCtr="0">
            <a:noAutofit/>
          </a:bodyPr>
          <a:lstStyle>
            <a:lvl1pPr marL="0" indent="0" algn="l">
              <a:buNone/>
              <a:defRPr sz="16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Date Placeholder 2">
            <a:extLst>
              <a:ext uri="{FF2B5EF4-FFF2-40B4-BE49-F238E27FC236}">
                <a16:creationId xmlns:a16="http://schemas.microsoft.com/office/drawing/2014/main" id="{D9303E9A-96BC-4283-A6E1-5948AEB119F4}"/>
              </a:ext>
            </a:extLst>
          </p:cNvPr>
          <p:cNvSpPr>
            <a:spLocks noGrp="1"/>
          </p:cNvSpPr>
          <p:nvPr>
            <p:ph type="dt" sz="half" idx="10"/>
          </p:nvPr>
        </p:nvSpPr>
        <p:spPr>
          <a:xfrm>
            <a:off x="4676774" y="6356350"/>
            <a:ext cx="1695450" cy="365125"/>
          </a:xfrm>
        </p:spPr>
        <p:txBody>
          <a:bodyPr/>
          <a:lstStyle>
            <a:lvl1pPr>
              <a:defRPr sz="900"/>
            </a:lvl1pPr>
          </a:lstStyle>
          <a:p>
            <a:r>
              <a:rPr lang="en-US" dirty="0"/>
              <a:t>20XX</a:t>
            </a:r>
          </a:p>
        </p:txBody>
      </p:sp>
      <p:sp>
        <p:nvSpPr>
          <p:cNvPr id="4" name="Footer Placeholder 3">
            <a:extLst>
              <a:ext uri="{FF2B5EF4-FFF2-40B4-BE49-F238E27FC236}">
                <a16:creationId xmlns:a16="http://schemas.microsoft.com/office/drawing/2014/main" id="{45A19C49-052B-4D3E-B227-1D787463CE96}"/>
              </a:ext>
            </a:extLst>
          </p:cNvPr>
          <p:cNvSpPr>
            <a:spLocks noGrp="1"/>
          </p:cNvSpPr>
          <p:nvPr>
            <p:ph type="ftr" sz="quarter" idx="11"/>
          </p:nvPr>
        </p:nvSpPr>
        <p:spPr>
          <a:xfrm>
            <a:off x="6743699" y="6356350"/>
            <a:ext cx="2543175" cy="365125"/>
          </a:xfrm>
        </p:spPr>
        <p:txBody>
          <a:bodyPr/>
          <a:lstStyle>
            <a:lvl1pPr>
              <a:defRPr sz="900"/>
            </a:lvl1pPr>
          </a:lstStyle>
          <a:p>
            <a:r>
              <a:rPr lang="en-US" dirty="0"/>
              <a:t>PRESENTATION TITLE</a:t>
            </a:r>
          </a:p>
        </p:txBody>
      </p:sp>
      <p:sp>
        <p:nvSpPr>
          <p:cNvPr id="5" name="Slide Number Placeholder 4">
            <a:extLst>
              <a:ext uri="{FF2B5EF4-FFF2-40B4-BE49-F238E27FC236}">
                <a16:creationId xmlns:a16="http://schemas.microsoft.com/office/drawing/2014/main" id="{4E5E724A-95F0-41B6-A77E-EDD067272C27}"/>
              </a:ext>
            </a:extLst>
          </p:cNvPr>
          <p:cNvSpPr>
            <a:spLocks noGrp="1"/>
          </p:cNvSpPr>
          <p:nvPr>
            <p:ph type="sldNum" sz="quarter" idx="12"/>
          </p:nvPr>
        </p:nvSpPr>
        <p:spPr>
          <a:xfrm>
            <a:off x="9658350" y="6356350"/>
            <a:ext cx="169545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023842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01425-9D75-431A-8904-830C7A04059B}" type="datetimeFigureOut">
              <a:rPr lang="en-US" smtClean="0"/>
              <a:t>5/17/2024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AA680B-DA2C-4EA1-8EE1-0070AE83724E}" type="slidenum">
              <a:rPr lang="en-US" smtClean="0"/>
              <a:t>‹#›</a:t>
            </a:fld>
            <a:endParaRPr lang="en-US"/>
          </a:p>
        </p:txBody>
      </p:sp>
    </p:spTree>
    <p:extLst>
      <p:ext uri="{BB962C8B-B14F-4D97-AF65-F5344CB8AC3E}">
        <p14:creationId xmlns:p14="http://schemas.microsoft.com/office/powerpoint/2010/main" val="317883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351693"/>
            <a:ext cx="4179570" cy="2453652"/>
          </a:xfrm>
        </p:spPr>
        <p:txBody>
          <a:bodyPr anchor="b">
            <a:noAutofit/>
          </a:bodyPr>
          <a:lstStyle>
            <a:lvl1pPr algn="l">
              <a:defRPr sz="3600" spc="150" baseline="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107620"/>
          </a:xfrm>
        </p:spPr>
        <p:txBody>
          <a:bodyPr>
            <a:normAutofit/>
          </a:bodyPr>
          <a:lstStyle>
            <a:lvl1pPr marL="0" indent="0" algn="l">
              <a:lnSpc>
                <a:spcPct val="150000"/>
              </a:lnSpc>
              <a:buNone/>
              <a:defRPr sz="14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Date Placeholder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a:lstStyle>
            <a:lvl1pPr>
              <a:defRPr sz="900"/>
            </a:lvl1pPr>
          </a:lstStyle>
          <a:p>
            <a:r>
              <a:rPr lang="en-US" dirty="0"/>
              <a:t>20XX</a:t>
            </a:r>
          </a:p>
        </p:txBody>
      </p:sp>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a:lstStyle>
            <a:lvl1pPr>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473741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954593"/>
            <a:ext cx="5111750" cy="1921958"/>
          </a:xfrm>
        </p:spPr>
        <p:txBody>
          <a:bodyPr anchor="b">
            <a:noAutofit/>
          </a:bodyPr>
          <a:lstStyle>
            <a:lvl1pPr>
              <a:defRPr lang="en-US" sz="2800" kern="1200" spc="150" baseline="0" dirty="0">
                <a:solidFill>
                  <a:schemeClr val="tx1"/>
                </a:solidFill>
                <a:latin typeface="+mj-lt"/>
                <a:ea typeface="+mj-ea"/>
                <a:cs typeface="+mj-cs"/>
              </a:defRPr>
            </a:lvl1pPr>
          </a:lstStyle>
          <a:p>
            <a:r>
              <a:rPr lang="en-US"/>
              <a:t>CLICK TO EDIT MASTER TITLE STYLE</a:t>
            </a:r>
          </a:p>
        </p:txBody>
      </p:sp>
      <p:sp>
        <p:nvSpPr>
          <p:cNvPr id="3" name="Text Placeholder 2">
            <a:extLst>
              <a:ext uri="{FF2B5EF4-FFF2-40B4-BE49-F238E27FC236}">
                <a16:creationId xmlns:a16="http://schemas.microsoft.com/office/drawing/2014/main" id="{92FD4279-EA62-4397-878A-73F4948DB176}"/>
              </a:ext>
            </a:extLst>
          </p:cNvPr>
          <p:cNvSpPr>
            <a:spLocks noGrp="1"/>
          </p:cNvSpPr>
          <p:nvPr>
            <p:ph type="body" idx="1"/>
          </p:nvPr>
        </p:nvSpPr>
        <p:spPr>
          <a:xfrm>
            <a:off x="5476875" y="3660774"/>
            <a:ext cx="5111750" cy="1921958"/>
          </a:xfrm>
        </p:spPr>
        <p:txBody>
          <a:bodyPr>
            <a:normAutofit/>
          </a:bodyPr>
          <a:lstStyle>
            <a:lvl1pPr marL="0" indent="0">
              <a:lnSpc>
                <a:spcPct val="100000"/>
              </a:lnSpc>
              <a:buNone/>
              <a:defRPr sz="1400" spc="5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4" name="Group 3">
            <a:extLst>
              <a:ext uri="{FF2B5EF4-FFF2-40B4-BE49-F238E27FC236}">
                <a16:creationId xmlns:a16="http://schemas.microsoft.com/office/drawing/2014/main" id="{D74AA03A-263D-4B5F-B05B-7D6923A9A4D3}"/>
              </a:ext>
              <a:ext uri="{C183D7F6-B498-43B3-948B-1728B52AA6E4}">
                <adec:decorative xmlns:adec="http://schemas.microsoft.com/office/drawing/2017/decorative" val="1"/>
              </a:ext>
            </a:extLst>
          </p:cNvPr>
          <p:cNvGrpSpPr/>
          <p:nvPr userDrawn="1"/>
        </p:nvGrpSpPr>
        <p:grpSpPr>
          <a:xfrm>
            <a:off x="0" y="0"/>
            <a:ext cx="4762501" cy="5186363"/>
            <a:chOff x="0" y="0"/>
            <a:chExt cx="4762501" cy="5186363"/>
          </a:xfrm>
        </p:grpSpPr>
        <p:cxnSp>
          <p:nvCxnSpPr>
            <p:cNvPr id="23" name="Straight Connector 22">
              <a:extLst>
                <a:ext uri="{FF2B5EF4-FFF2-40B4-BE49-F238E27FC236}">
                  <a16:creationId xmlns:a16="http://schemas.microsoft.com/office/drawing/2014/main" id="{D87F08D6-2CA7-4A5A-BE34-07113DCA535D}"/>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68C87F-B9C3-4DFF-8454-F3F52CE4346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Date Placeholder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a:lstStyle>
            <a:lvl1pPr>
              <a:defRPr sz="900"/>
            </a:lvl1pPr>
          </a:lstStyle>
          <a:p>
            <a:r>
              <a:rPr lang="en-US" dirty="0"/>
              <a:t>20XX</a:t>
            </a:r>
          </a:p>
        </p:txBody>
      </p:sp>
      <p:sp>
        <p:nvSpPr>
          <p:cNvPr id="22" name="Footer Placeholder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a:lstStyle>
            <a:lvl1pPr>
              <a:defRPr sz="900"/>
            </a:lvl1pPr>
          </a:lstStyle>
          <a:p>
            <a:r>
              <a:rPr lang="en-US" dirty="0"/>
              <a:t>PRESENTATION TITLE</a:t>
            </a:r>
          </a:p>
        </p:txBody>
      </p:sp>
      <p:sp>
        <p:nvSpPr>
          <p:cNvPr id="24" name="Slide Number Placeholder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75882360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p:spTree>
      <p:nvGrpSpPr>
        <p:cNvPr id="1" name=""/>
        <p:cNvGrpSpPr/>
        <p:nvPr/>
      </p:nvGrpSpPr>
      <p:grpSpPr>
        <a:xfrm>
          <a:off x="0" y="0"/>
          <a:ext cx="0" cy="0"/>
          <a:chOff x="0" y="0"/>
          <a:chExt cx="0" cy="0"/>
        </a:xfrm>
      </p:grpSpPr>
      <p:sp>
        <p:nvSpPr>
          <p:cNvPr id="4" name="Rectangle 3"/>
          <p:cNvSpPr/>
          <p:nvPr userDrawn="1"/>
        </p:nvSpPr>
        <p:spPr>
          <a:xfrm>
            <a:off x="0" y="512064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dirty="0"/>
              <a:t>SHORT TITLE HERE</a:t>
            </a:r>
          </a:p>
        </p:txBody>
      </p:sp>
      <p:sp>
        <p:nvSpPr>
          <p:cNvPr id="12"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3" name="Picture 2">
            <a:extLst>
              <a:ext uri="{FF2B5EF4-FFF2-40B4-BE49-F238E27FC236}">
                <a16:creationId xmlns:a16="http://schemas.microsoft.com/office/drawing/2014/main" id="{C50E281D-C0E8-67C9-56A3-976FF2B1050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3402798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li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D5ED217C-331F-4554-A2DB-F1CA3F141CD3}"/>
              </a:ext>
            </a:extLst>
          </p:cNvPr>
          <p:cNvSpPr>
            <a:spLocks noGrp="1"/>
          </p:cNvSpPr>
          <p:nvPr>
            <p:ph idx="10"/>
          </p:nvPr>
        </p:nvSpPr>
        <p:spPr>
          <a:xfrm>
            <a:off x="0" y="0"/>
            <a:ext cx="12192000" cy="5029200"/>
          </a:xfrm>
        </p:spPr>
        <p:txBody>
          <a:bodyPr/>
          <a:lstStyle>
            <a:lvl1pPr marL="0" indent="0">
              <a:buNone/>
              <a:defRPr/>
            </a:lvl1pPr>
          </a:lstStyle>
          <a:p>
            <a:pPr lvl="0"/>
            <a:r>
              <a:rPr lang="en-US"/>
              <a:t>Click to edit Master text styles</a:t>
            </a:r>
          </a:p>
        </p:txBody>
      </p:sp>
      <p:sp>
        <p:nvSpPr>
          <p:cNvPr id="7" name="Rectangle 6">
            <a:extLst>
              <a:ext uri="{FF2B5EF4-FFF2-40B4-BE49-F238E27FC236}">
                <a16:creationId xmlns:a16="http://schemas.microsoft.com/office/drawing/2014/main" id="{226835C5-6CE6-42B0-A337-B1B25BF5C137}"/>
              </a:ext>
            </a:extLst>
          </p:cNvPr>
          <p:cNvSpPr/>
          <p:nvPr userDrawn="1"/>
        </p:nvSpPr>
        <p:spPr>
          <a:xfrm>
            <a:off x="0" y="50292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D64E011E-7AA6-472D-BEA8-9DF006A18BAA}"/>
              </a:ext>
            </a:extLst>
          </p:cNvPr>
          <p:cNvSpPr>
            <a:spLocks noGrp="1"/>
          </p:cNvSpPr>
          <p:nvPr>
            <p:ph type="ctrTitle"/>
          </p:nvPr>
        </p:nvSpPr>
        <p:spPr>
          <a:xfrm>
            <a:off x="304797" y="5486400"/>
            <a:ext cx="11582400" cy="677108"/>
          </a:xfrm>
        </p:spPr>
        <p:txBody>
          <a:bodyPr wrap="square" tIns="0" bIns="0" anchor="b">
            <a:normAutofit/>
          </a:bodyPr>
          <a:lstStyle>
            <a:lvl1pPr algn="l">
              <a:lnSpc>
                <a:spcPct val="100000"/>
              </a:lnSpc>
              <a:defRPr sz="4400" b="1" spc="-150" baseline="0">
                <a:solidFill>
                  <a:schemeClr val="tx2"/>
                </a:solidFill>
                <a:latin typeface="+mj-lt"/>
              </a:defRPr>
            </a:lvl1pPr>
          </a:lstStyle>
          <a:p>
            <a:r>
              <a:rPr lang="en-US"/>
              <a:t>Click to edit Master title style</a:t>
            </a:r>
            <a:endParaRPr lang="en-US" dirty="0"/>
          </a:p>
        </p:txBody>
      </p:sp>
      <p:sp>
        <p:nvSpPr>
          <p:cNvPr id="9" name="Subtitle 2">
            <a:extLst>
              <a:ext uri="{FF2B5EF4-FFF2-40B4-BE49-F238E27FC236}">
                <a16:creationId xmlns:a16="http://schemas.microsoft.com/office/drawing/2014/main" id="{91C829F5-971A-4278-9DAE-20081D43717E}"/>
              </a:ext>
            </a:extLst>
          </p:cNvPr>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8966283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itle Slide -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D8FD79-EBB7-4E3C-B41B-EF7EC493A5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5167774"/>
            <a:ext cx="12191998" cy="1691640"/>
          </a:xfrm>
          <a:prstGeom prst="rect">
            <a:avLst/>
          </a:prstGeom>
        </p:spPr>
      </p:pic>
      <p:sp>
        <p:nvSpPr>
          <p:cNvPr id="10" name="Rectangle 9">
            <a:extLst>
              <a:ext uri="{FF2B5EF4-FFF2-40B4-BE49-F238E27FC236}">
                <a16:creationId xmlns:a16="http://schemas.microsoft.com/office/drawing/2014/main" id="{2F4EAD20-94FB-409B-8C2D-9655C2A878F8}"/>
              </a:ext>
            </a:extLst>
          </p:cNvPr>
          <p:cNvSpPr/>
          <p:nvPr userDrawn="1"/>
        </p:nvSpPr>
        <p:spPr>
          <a:xfrm>
            <a:off x="0" y="5129784"/>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itle 1"/>
          <p:cNvSpPr>
            <a:spLocks noGrp="1"/>
          </p:cNvSpPr>
          <p:nvPr>
            <p:ph type="ctrTitle" hasCustomPrompt="1"/>
          </p:nvPr>
        </p:nvSpPr>
        <p:spPr>
          <a:xfrm>
            <a:off x="304797" y="5486400"/>
            <a:ext cx="11582400" cy="677108"/>
          </a:xfrm>
        </p:spPr>
        <p:txBody>
          <a:bodyPr wrap="square" tIns="0" bIns="0" anchor="b">
            <a:normAutofit/>
          </a:bodyPr>
          <a:lstStyle>
            <a:lvl1pPr algn="l">
              <a:lnSpc>
                <a:spcPct val="100000"/>
              </a:lnSpc>
              <a:defRPr sz="4400" b="1" spc="-150" baseline="0">
                <a:solidFill>
                  <a:schemeClr val="bg2"/>
                </a:solidFill>
                <a:latin typeface="+mj-lt"/>
              </a:defRPr>
            </a:lvl1pPr>
          </a:lstStyle>
          <a:p>
            <a:r>
              <a:rPr lang="en-US" dirty="0"/>
              <a:t>SHORT TITLE HERE</a:t>
            </a:r>
          </a:p>
        </p:txBody>
      </p:sp>
      <p:sp>
        <p:nvSpPr>
          <p:cNvPr id="9" name="Subtitle 2"/>
          <p:cNvSpPr>
            <a:spLocks noGrp="1"/>
          </p:cNvSpPr>
          <p:nvPr>
            <p:ph type="subTitle" idx="1"/>
          </p:nvPr>
        </p:nvSpPr>
        <p:spPr>
          <a:xfrm>
            <a:off x="304800" y="6151420"/>
            <a:ext cx="11582397" cy="604233"/>
          </a:xfrm>
        </p:spPr>
        <p:txBody>
          <a:bodyPr lIns="0" rIns="0">
            <a:noAutofit/>
          </a:bodyPr>
          <a:lstStyle>
            <a:lvl1pPr marL="0" indent="0" algn="l">
              <a:lnSpc>
                <a:spcPct val="100000"/>
              </a:lnSpc>
              <a:spcBef>
                <a:spcPts val="0"/>
              </a:spcBef>
              <a:buNone/>
              <a:defRPr sz="20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2" name="Picture 1">
            <a:extLst>
              <a:ext uri="{FF2B5EF4-FFF2-40B4-BE49-F238E27FC236}">
                <a16:creationId xmlns:a16="http://schemas.microsoft.com/office/drawing/2014/main" id="{A0D56AB7-7A07-4CA9-8F94-0B5FAD8C698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358640" y="1144886"/>
            <a:ext cx="3474720" cy="2236694"/>
          </a:xfrm>
          <a:prstGeom prst="rect">
            <a:avLst/>
          </a:prstGeom>
        </p:spPr>
      </p:pic>
    </p:spTree>
    <p:extLst>
      <p:ext uri="{BB962C8B-B14F-4D97-AF65-F5344CB8AC3E}">
        <p14:creationId xmlns:p14="http://schemas.microsoft.com/office/powerpoint/2010/main" val="15425076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79" t="8553" r="1053" b="8630"/>
          <a:stretch/>
        </p:blipFill>
        <p:spPr>
          <a:xfrm>
            <a:off x="-1" y="0"/>
            <a:ext cx="12192001" cy="68580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dirty="0">
                <a:solidFill>
                  <a:schemeClr val="tx2">
                    <a:lumMod val="50000"/>
                  </a:schemeClr>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endParaRPr lang="en-US" sz="2400" b="0" i="0" u="none" strike="noStrike" baseline="30000" dirty="0">
              <a:solidFill>
                <a:schemeClr val="tx1"/>
              </a:solidFill>
              <a:latin typeface="Tw Cen MT" panose="020B0602020104020603" pitchFamily="34" charset="0"/>
            </a:endParaRP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5053" y="501012"/>
            <a:ext cx="1601895" cy="613546"/>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pic>
        <p:nvPicPr>
          <p:cNvPr id="9" name="Picture 8">
            <a:extLst>
              <a:ext uri="{FF2B5EF4-FFF2-40B4-BE49-F238E27FC236}">
                <a16:creationId xmlns:a16="http://schemas.microsoft.com/office/drawing/2014/main" id="{D2431D12-A9D2-8367-F073-D8FB8EF2908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5021833" y="5212080"/>
            <a:ext cx="2148335" cy="1382895"/>
          </a:xfrm>
          <a:prstGeom prst="rect">
            <a:avLst/>
          </a:prstGeom>
        </p:spPr>
      </p:pic>
    </p:spTree>
    <p:extLst>
      <p:ext uri="{BB962C8B-B14F-4D97-AF65-F5344CB8AC3E}">
        <p14:creationId xmlns:p14="http://schemas.microsoft.com/office/powerpoint/2010/main" val="700269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Disclaimer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60" b="24159"/>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879239"/>
            <a:ext cx="10972800" cy="1347228"/>
          </a:xfrm>
          <a:prstGeom prst="rect">
            <a:avLst/>
          </a:prstGeom>
          <a:noFill/>
        </p:spPr>
        <p:txBody>
          <a:bodyPr wrap="square" rtlCol="0">
            <a:spAutoFit/>
          </a:bodyPr>
          <a:lstStyle/>
          <a:p>
            <a:pPr marL="0" marR="0" lvl="0" indent="0" algn="l" defTabSz="914400" rtl="0" eaLnBrk="1" fontAlgn="auto" latinLnBrk="0" hangingPunct="1">
              <a:lnSpc>
                <a:spcPts val="2500"/>
              </a:lnSpc>
              <a:spcBef>
                <a:spcPts val="0"/>
              </a:spcBef>
              <a:spcAft>
                <a:spcPts val="0"/>
              </a:spcAft>
              <a:buClrTx/>
              <a:buSzTx/>
              <a:buFontTx/>
              <a:buNone/>
              <a:tabLst/>
              <a:defRPr/>
            </a:pPr>
            <a:r>
              <a:rPr lang="en-US" sz="2400" b="0" i="0" u="none" strike="noStrike" baseline="30000" dirty="0">
                <a:solidFill>
                  <a:schemeClr val="bg1"/>
                </a:solidFill>
                <a:latin typeface="Tw Cen MT" panose="020B0602020104020603" pitchFamily="34" charset="0"/>
              </a:rPr>
              <a:t>Information presented is for educational purposes only and not to be considered specific advice meeting the needs of any individual. Opinions expressed are those of the presenter and are subject to change based on market and other conditions. For more detailed information on any of the topics discussed, please contact the presenter. Eide Bailly Advisors, LLC. and its representatives do not offer tax or legal advice. Please consult the appropriate financial professionals prior to making any financial decisions.</a:t>
            </a:r>
          </a:p>
        </p:txBody>
      </p:sp>
      <p:sp>
        <p:nvSpPr>
          <p:cNvPr id="5" name="TextBox 4">
            <a:extLst>
              <a:ext uri="{FF2B5EF4-FFF2-40B4-BE49-F238E27FC236}">
                <a16:creationId xmlns:a16="http://schemas.microsoft.com/office/drawing/2014/main" id="{0C68D47B-6C40-4AFD-9234-F452B54360B5}"/>
              </a:ext>
            </a:extLst>
          </p:cNvPr>
          <p:cNvSpPr txBox="1"/>
          <p:nvPr userDrawn="1"/>
        </p:nvSpPr>
        <p:spPr>
          <a:xfrm>
            <a:off x="4851862" y="112025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pic>
        <p:nvPicPr>
          <p:cNvPr id="7" name="Picture 6">
            <a:extLst>
              <a:ext uri="{FF2B5EF4-FFF2-40B4-BE49-F238E27FC236}">
                <a16:creationId xmlns:a16="http://schemas.microsoft.com/office/drawing/2014/main" id="{F57F8581-AB01-FEA4-D9FD-46B4E853DC17}"/>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5247634" y="5426017"/>
            <a:ext cx="1696733" cy="1092196"/>
          </a:xfrm>
          <a:prstGeom prst="rect">
            <a:avLst/>
          </a:prstGeom>
        </p:spPr>
      </p:pic>
    </p:spTree>
    <p:extLst>
      <p:ext uri="{BB962C8B-B14F-4D97-AF65-F5344CB8AC3E}">
        <p14:creationId xmlns:p14="http://schemas.microsoft.com/office/powerpoint/2010/main" val="946239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Thank You - Blue">
    <p:spTree>
      <p:nvGrpSpPr>
        <p:cNvPr id="1" name=""/>
        <p:cNvGrpSpPr/>
        <p:nvPr/>
      </p:nvGrpSpPr>
      <p:grpSpPr>
        <a:xfrm>
          <a:off x="0" y="0"/>
          <a:ext cx="0" cy="0"/>
          <a:chOff x="0" y="0"/>
          <a:chExt cx="0" cy="0"/>
        </a:xfrm>
      </p:grpSpPr>
      <p:sp>
        <p:nvSpPr>
          <p:cNvPr id="7" name="Rectangle 6"/>
          <p:cNvSpPr/>
          <p:nvPr userDrawn="1"/>
        </p:nvSpPr>
        <p:spPr>
          <a:xfrm>
            <a:off x="0" y="0"/>
            <a:ext cx="12192000" cy="228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itle 1"/>
          <p:cNvSpPr>
            <a:spLocks noGrp="1"/>
          </p:cNvSpPr>
          <p:nvPr>
            <p:ph type="ctrTitle" hasCustomPrompt="1"/>
          </p:nvPr>
        </p:nvSpPr>
        <p:spPr>
          <a:xfrm>
            <a:off x="609600" y="544484"/>
            <a:ext cx="10972800" cy="914400"/>
          </a:xfrm>
        </p:spPr>
        <p:txBody>
          <a:bodyPr wrap="square" tIns="0" bIns="0" anchor="t" anchorCtr="0">
            <a:noAutofit/>
          </a:bodyPr>
          <a:lstStyle>
            <a:lvl1pPr algn="ctr">
              <a:lnSpc>
                <a:spcPct val="100000"/>
              </a:lnSpc>
              <a:defRPr sz="7200" b="1" spc="-150" baseline="0">
                <a:solidFill>
                  <a:schemeClr val="bg1"/>
                </a:solidFill>
                <a:latin typeface="+mn-lt"/>
              </a:defRPr>
            </a:lvl1pPr>
          </a:lstStyle>
          <a:p>
            <a:r>
              <a:rPr lang="en-US" dirty="0"/>
              <a:t>THANK YOU!</a:t>
            </a:r>
          </a:p>
        </p:txBody>
      </p:sp>
      <p:sp>
        <p:nvSpPr>
          <p:cNvPr id="11" name="Subtitle 3"/>
          <p:cNvSpPr>
            <a:spLocks noGrp="1"/>
          </p:cNvSpPr>
          <p:nvPr>
            <p:ph type="subTitle" idx="1"/>
          </p:nvPr>
        </p:nvSpPr>
        <p:spPr>
          <a:xfrm>
            <a:off x="609600" y="2743200"/>
            <a:ext cx="10972800" cy="1554480"/>
          </a:xfrm>
        </p:spPr>
        <p:txBody>
          <a:bodyPr>
            <a:noAutofit/>
          </a:bodyPr>
          <a:lstStyle>
            <a:lvl1pPr marL="0" indent="0" algn="ctr">
              <a:buNone/>
              <a:defRPr sz="1600" b="0">
                <a:latin typeface="+mn-lt"/>
              </a:defRPr>
            </a:lvl1pPr>
          </a:lstStyle>
          <a:p>
            <a:r>
              <a:rPr lang="en-US" sz="2000" dirty="0"/>
              <a:t>Click to edit Master subtitle style</a:t>
            </a:r>
          </a:p>
        </p:txBody>
      </p:sp>
      <p:pic>
        <p:nvPicPr>
          <p:cNvPr id="5" name="Picture 4">
            <a:extLst>
              <a:ext uri="{FF2B5EF4-FFF2-40B4-BE49-F238E27FC236}">
                <a16:creationId xmlns:a16="http://schemas.microsoft.com/office/drawing/2014/main" id="{2A647932-93C4-1036-5DC9-57025553366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05570" y="4790020"/>
            <a:ext cx="2580861" cy="1661315"/>
          </a:xfrm>
          <a:prstGeom prst="rect">
            <a:avLst/>
          </a:prstGeom>
        </p:spPr>
      </p:pic>
      <p:sp>
        <p:nvSpPr>
          <p:cNvPr id="2" name="TextBox 1">
            <a:extLst>
              <a:ext uri="{FF2B5EF4-FFF2-40B4-BE49-F238E27FC236}">
                <a16:creationId xmlns:a16="http://schemas.microsoft.com/office/drawing/2014/main" id="{442E2D72-3F90-0289-4143-D791227D7A59}"/>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dirty="0">
                <a:solidFill>
                  <a:schemeClr val="accent1"/>
                </a:solidFill>
                <a:latin typeface="+mn-lt"/>
                <a:ea typeface="+mn-ea"/>
                <a:cs typeface="+mn-cs"/>
              </a:rPr>
              <a:t>Eide Bailly Advisors, LLC., Eide Bailly Agency, LLC., are wholly owned and operated by Eide Bailly LLP.</a:t>
            </a:r>
          </a:p>
        </p:txBody>
      </p:sp>
    </p:spTree>
    <p:extLst>
      <p:ext uri="{BB962C8B-B14F-4D97-AF65-F5344CB8AC3E}">
        <p14:creationId xmlns:p14="http://schemas.microsoft.com/office/powerpoint/2010/main" val="1168877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ide Bailly Wealth - Logo">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487C71-6587-49E5-880B-02ED9FB039BD}"/>
              </a:ext>
            </a:extLst>
          </p:cNvPr>
          <p:cNvSpPr txBox="1"/>
          <p:nvPr userDrawn="1"/>
        </p:nvSpPr>
        <p:spPr>
          <a:xfrm>
            <a:off x="609600" y="6398742"/>
            <a:ext cx="10972800" cy="276999"/>
          </a:xfrm>
          <a:prstGeom prst="rect">
            <a:avLst/>
          </a:prstGeom>
          <a:noFill/>
        </p:spPr>
        <p:txBody>
          <a:bodyPr wrap="square" rtlCol="0">
            <a:spAutoFit/>
          </a:bodyPr>
          <a:lstStyle/>
          <a:p>
            <a:pPr algn="ctr" rtl="0"/>
            <a:r>
              <a:rPr lang="en-US" sz="1200" b="0" i="0" u="none" strike="noStrike" kern="1200" baseline="0" dirty="0">
                <a:solidFill>
                  <a:schemeClr val="accent1"/>
                </a:solidFill>
                <a:latin typeface="+mn-lt"/>
                <a:ea typeface="+mn-ea"/>
                <a:cs typeface="+mn-cs"/>
              </a:rPr>
              <a:t>Eide Bailly Advisors, LLC., Eide Bailly Agency, LLC., are wholly owned and operated by Eide Bailly LLP.</a:t>
            </a:r>
          </a:p>
        </p:txBody>
      </p:sp>
      <p:pic>
        <p:nvPicPr>
          <p:cNvPr id="6" name="Picture 5">
            <a:extLst>
              <a:ext uri="{FF2B5EF4-FFF2-40B4-BE49-F238E27FC236}">
                <a16:creationId xmlns:a16="http://schemas.microsoft.com/office/drawing/2014/main" id="{54941B95-E066-476D-C245-A7732C0BDC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93176" y="1994554"/>
            <a:ext cx="4205648" cy="2707200"/>
          </a:xfrm>
          <a:prstGeom prst="rect">
            <a:avLst/>
          </a:prstGeom>
        </p:spPr>
      </p:pic>
    </p:spTree>
    <p:extLst>
      <p:ext uri="{BB962C8B-B14F-4D97-AF65-F5344CB8AC3E}">
        <p14:creationId xmlns:p14="http://schemas.microsoft.com/office/powerpoint/2010/main" val="123577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sclaimer - 1">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2E4AFC6-F6D7-4FAD-8FD3-18C5837E24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301" t="-6844" r="-7466" b="-11665"/>
          <a:stretch/>
        </p:blipFill>
        <p:spPr>
          <a:xfrm>
            <a:off x="-656823" y="-1275007"/>
            <a:ext cx="13909184" cy="9813700"/>
          </a:xfrm>
          <a:prstGeom prst="rect">
            <a:avLst/>
          </a:prstGeom>
        </p:spPr>
      </p:pic>
      <p:sp>
        <p:nvSpPr>
          <p:cNvPr id="4" name="TextBox 3">
            <a:extLst>
              <a:ext uri="{FF2B5EF4-FFF2-40B4-BE49-F238E27FC236}">
                <a16:creationId xmlns:a16="http://schemas.microsoft.com/office/drawing/2014/main" id="{D4E3240A-CF2B-43B8-8A23-CB33574EA45F}"/>
              </a:ext>
            </a:extLst>
          </p:cNvPr>
          <p:cNvSpPr txBox="1"/>
          <p:nvPr userDrawn="1"/>
        </p:nvSpPr>
        <p:spPr>
          <a:xfrm>
            <a:off x="796172" y="2252138"/>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tx2">
                    <a:lumMod val="50000"/>
                  </a:schemeClr>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tx2">
                    <a:lumMod val="50000"/>
                  </a:schemeClr>
                </a:solidFill>
                <a:latin typeface="Tw Cen MT" panose="020B0602020104020603" pitchFamily="34" charset="0"/>
              </a:rPr>
            </a:br>
            <a:r>
              <a:rPr lang="en-US" sz="3200" b="0" i="0" u="none" strike="noStrike" baseline="30000" dirty="0">
                <a:solidFill>
                  <a:schemeClr val="tx2">
                    <a:lumMod val="50000"/>
                  </a:schemeClr>
                </a:solidFill>
                <a:latin typeface="Tw Cen MT" panose="020B0602020104020603" pitchFamily="34" charset="0"/>
              </a:rPr>
              <a:t>can be submitted to your Eide Bailly representative, or to the presenter of this session. </a:t>
            </a:r>
          </a:p>
        </p:txBody>
      </p:sp>
      <p:pic>
        <p:nvPicPr>
          <p:cNvPr id="5" name="Picture 4" descr="Shape, icon&#10;&#10;Description automatically generated">
            <a:extLst>
              <a:ext uri="{FF2B5EF4-FFF2-40B4-BE49-F238E27FC236}">
                <a16:creationId xmlns:a16="http://schemas.microsoft.com/office/drawing/2014/main" id="{0B25B15E-525C-4766-BCEF-BBCBB119F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95053" y="501012"/>
            <a:ext cx="1601895" cy="613546"/>
          </a:xfrm>
          <a:prstGeom prst="rect">
            <a:avLst/>
          </a:prstGeom>
        </p:spPr>
      </p:pic>
      <p:pic>
        <p:nvPicPr>
          <p:cNvPr id="6" name="Picture 5" descr="Logo, company name&#10;&#10;Description automatically generated">
            <a:extLst>
              <a:ext uri="{FF2B5EF4-FFF2-40B4-BE49-F238E27FC236}">
                <a16:creationId xmlns:a16="http://schemas.microsoft.com/office/drawing/2014/main" id="{54977913-3562-4F5E-90EC-011DBAD48F0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8485" y="5434348"/>
            <a:ext cx="1895030" cy="1349643"/>
          </a:xfrm>
          <a:prstGeom prst="rect">
            <a:avLst/>
          </a:prstGeom>
        </p:spPr>
      </p:pic>
      <p:sp>
        <p:nvSpPr>
          <p:cNvPr id="7" name="TextBox 6">
            <a:extLst>
              <a:ext uri="{FF2B5EF4-FFF2-40B4-BE49-F238E27FC236}">
                <a16:creationId xmlns:a16="http://schemas.microsoft.com/office/drawing/2014/main" id="{2349EF4C-943D-4EED-8E9B-A64AEA52F595}"/>
              </a:ext>
            </a:extLst>
          </p:cNvPr>
          <p:cNvSpPr txBox="1"/>
          <p:nvPr userDrawn="1"/>
        </p:nvSpPr>
        <p:spPr>
          <a:xfrm>
            <a:off x="4851862" y="170206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tx2">
                    <a:lumMod val="50000"/>
                  </a:schemeClr>
                </a:solidFill>
                <a:latin typeface="Tw Cen MT" panose="020B0602020104020603" pitchFamily="34" charset="0"/>
              </a:rPr>
              <a:t>DISCLAIMER</a:t>
            </a:r>
          </a:p>
        </p:txBody>
      </p:sp>
    </p:spTree>
    <p:extLst>
      <p:ext uri="{BB962C8B-B14F-4D97-AF65-F5344CB8AC3E}">
        <p14:creationId xmlns:p14="http://schemas.microsoft.com/office/powerpoint/2010/main" val="57444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sclaimer - 2">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C3A011-F0A0-498A-BB8B-6D3D1B12944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360" b="24159"/>
          <a:stretch/>
        </p:blipFill>
        <p:spPr>
          <a:xfrm>
            <a:off x="0" y="376"/>
            <a:ext cx="12192000" cy="5105595"/>
          </a:xfrm>
          <a:prstGeom prst="rect">
            <a:avLst/>
          </a:prstGeom>
        </p:spPr>
      </p:pic>
      <p:sp>
        <p:nvSpPr>
          <p:cNvPr id="3" name="TextBox 2">
            <a:extLst>
              <a:ext uri="{FF2B5EF4-FFF2-40B4-BE49-F238E27FC236}">
                <a16:creationId xmlns:a16="http://schemas.microsoft.com/office/drawing/2014/main" id="{EA2CB8D0-7FF3-443A-AD8D-5CBF08420CA3}"/>
              </a:ext>
            </a:extLst>
          </p:cNvPr>
          <p:cNvSpPr txBox="1"/>
          <p:nvPr userDrawn="1"/>
        </p:nvSpPr>
        <p:spPr>
          <a:xfrm>
            <a:off x="900008" y="1500299"/>
            <a:ext cx="10972800" cy="2759410"/>
          </a:xfrm>
          <a:prstGeom prst="rect">
            <a:avLst/>
          </a:prstGeom>
          <a:noFill/>
        </p:spPr>
        <p:txBody>
          <a:bodyPr wrap="square" rtlCol="0">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lang="en-US" sz="3200" b="0" i="0" u="none" strike="noStrike" baseline="30000" dirty="0">
                <a:solidFill>
                  <a:schemeClr val="bg1"/>
                </a:solidFill>
                <a:latin typeface="Tw Cen MT" panose="020B0602020104020603" pitchFamily="34" charset="0"/>
              </a:rPr>
              <a:t>This presentation is presented with the understanding that the information contained does not constitute legal, accounting or other professional advice. It is not intended to be responsive to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any individual situation or concerns, as the contents of this presentation are intended for general information purposes only. Viewers are urged not to act upon the information contained in this presentation without first consulting competent legal, accounting or other professional advice regarding implications of a particular factual situation. Questions and additional information </a:t>
            </a:r>
            <a:br>
              <a:rPr lang="en-US" sz="3200" b="0" i="0" u="none" strike="noStrike" baseline="30000" dirty="0">
                <a:solidFill>
                  <a:schemeClr val="bg1"/>
                </a:solidFill>
                <a:latin typeface="Tw Cen MT" panose="020B0602020104020603" pitchFamily="34" charset="0"/>
              </a:rPr>
            </a:br>
            <a:r>
              <a:rPr lang="en-US" sz="3200" b="0" i="0" u="none" strike="noStrike" baseline="30000" dirty="0">
                <a:solidFill>
                  <a:schemeClr val="bg1"/>
                </a:solidFill>
                <a:latin typeface="Tw Cen MT" panose="020B0602020104020603" pitchFamily="34" charset="0"/>
              </a:rPr>
              <a:t>can be submitted to your Eide Bailly representative, or to the presenter of this session. </a:t>
            </a:r>
          </a:p>
        </p:txBody>
      </p:sp>
      <p:pic>
        <p:nvPicPr>
          <p:cNvPr id="4" name="Picture 3">
            <a:extLst>
              <a:ext uri="{FF2B5EF4-FFF2-40B4-BE49-F238E27FC236}">
                <a16:creationId xmlns:a16="http://schemas.microsoft.com/office/drawing/2014/main" id="{13ABF5BE-FE32-4EE1-866C-F5CDD3CF32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7917" y="5432124"/>
            <a:ext cx="1496166" cy="1063725"/>
          </a:xfrm>
          <a:prstGeom prst="rect">
            <a:avLst/>
          </a:prstGeom>
        </p:spPr>
      </p:pic>
      <p:sp>
        <p:nvSpPr>
          <p:cNvPr id="5" name="TextBox 4">
            <a:extLst>
              <a:ext uri="{FF2B5EF4-FFF2-40B4-BE49-F238E27FC236}">
                <a16:creationId xmlns:a16="http://schemas.microsoft.com/office/drawing/2014/main" id="{0C68D47B-6C40-4AFD-9234-F452B54360B5}"/>
              </a:ext>
            </a:extLst>
          </p:cNvPr>
          <p:cNvSpPr txBox="1"/>
          <p:nvPr userDrawn="1"/>
        </p:nvSpPr>
        <p:spPr>
          <a:xfrm>
            <a:off x="4851862" y="741314"/>
            <a:ext cx="2488276" cy="451086"/>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lang="en-US" sz="3200" b="1" i="0" u="none" strike="noStrike" baseline="30000" dirty="0">
                <a:solidFill>
                  <a:schemeClr val="bg1"/>
                </a:solidFill>
                <a:latin typeface="Tw Cen MT" panose="020B0602020104020603" pitchFamily="34" charset="0"/>
              </a:rPr>
              <a:t>DISCLAIMER</a:t>
            </a:r>
          </a:p>
        </p:txBody>
      </p:sp>
    </p:spTree>
    <p:extLst>
      <p:ext uri="{BB962C8B-B14F-4D97-AF65-F5344CB8AC3E}">
        <p14:creationId xmlns:p14="http://schemas.microsoft.com/office/powerpoint/2010/main" val="1067916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lvl1pPr>
          </a:lstStyle>
          <a:p>
            <a:r>
              <a:rPr lang="en-US" dirty="0"/>
              <a:t>CLICK TO EDIT MASTER TITLE STYLE</a:t>
            </a:r>
          </a:p>
        </p:txBody>
      </p:sp>
      <p:sp>
        <p:nvSpPr>
          <p:cNvPr id="7" name="Text Placeholder 2">
            <a:extLst>
              <a:ext uri="{FF2B5EF4-FFF2-40B4-BE49-F238E27FC236}">
                <a16:creationId xmlns:a16="http://schemas.microsoft.com/office/drawing/2014/main" id="{E0327F50-180D-42EC-AEF7-4A84A9D72E61}"/>
              </a:ext>
            </a:extLst>
          </p:cNvPr>
          <p:cNvSpPr>
            <a:spLocks noGrp="1"/>
          </p:cNvSpPr>
          <p:nvPr>
            <p:ph idx="1"/>
          </p:nvPr>
        </p:nvSpPr>
        <p:spPr>
          <a:xfrm>
            <a:off x="304253"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43D98102-212C-4052-9953-C842E77FC847}"/>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0" name="Footer Placeholder 4">
            <a:extLst>
              <a:ext uri="{FF2B5EF4-FFF2-40B4-BE49-F238E27FC236}">
                <a16:creationId xmlns:a16="http://schemas.microsoft.com/office/drawing/2014/main" id="{6BBADDBD-A57A-4814-B061-94A210FDF6B0}"/>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1" name="Slide Number Placeholder 5">
            <a:extLst>
              <a:ext uri="{FF2B5EF4-FFF2-40B4-BE49-F238E27FC236}">
                <a16:creationId xmlns:a16="http://schemas.microsoft.com/office/drawing/2014/main" id="{1A0E33B3-C5BF-413C-8D6C-D397CB870DEE}"/>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55138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04CAAA0-345A-4EAB-9A61-C3ACAF81AB73}"/>
              </a:ext>
            </a:extLst>
          </p:cNvPr>
          <p:cNvSpPr/>
          <p:nvPr userDrawn="1"/>
        </p:nvSpPr>
        <p:spPr>
          <a:xfrm>
            <a:off x="0" y="1"/>
            <a:ext cx="12192000" cy="9144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srgbClr val="FFFFFF"/>
              </a:solidFill>
              <a:effectLst/>
              <a:highlight>
                <a:srgbClr val="FFFF00"/>
              </a:highlight>
              <a:uLnTx/>
              <a:uFillTx/>
              <a:latin typeface="Tw Cen MT Condensed"/>
              <a:ea typeface="+mn-ea"/>
              <a:cs typeface="+mn-cs"/>
            </a:endParaRPr>
          </a:p>
        </p:txBody>
      </p:sp>
      <p:sp>
        <p:nvSpPr>
          <p:cNvPr id="12" name="Title Placeholder 1"/>
          <p:cNvSpPr>
            <a:spLocks noGrp="1"/>
          </p:cNvSpPr>
          <p:nvPr>
            <p:ph type="title" hasCustomPrompt="1"/>
          </p:nvPr>
        </p:nvSpPr>
        <p:spPr>
          <a:xfrm>
            <a:off x="304800" y="0"/>
            <a:ext cx="11582400" cy="914400"/>
          </a:xfrm>
          <a:prstGeom prst="rect">
            <a:avLst/>
          </a:prstGeom>
        </p:spPr>
        <p:txBody>
          <a:bodyPr vert="horz" lIns="0" tIns="45720" rIns="0" bIns="45720" rtlCol="0" anchor="b" anchorCtr="0">
            <a:normAutofit/>
          </a:bodyPr>
          <a:lstStyle>
            <a:lvl1pPr>
              <a:defRPr baseline="0">
                <a:solidFill>
                  <a:schemeClr val="bg1"/>
                </a:solidFill>
              </a:defRPr>
            </a:lvl1pPr>
          </a:lstStyle>
          <a:p>
            <a:r>
              <a:rPr lang="en-US" dirty="0"/>
              <a:t>CLICK TO EDIT MASTER TITLE STYLE</a:t>
            </a:r>
          </a:p>
        </p:txBody>
      </p:sp>
      <p:sp>
        <p:nvSpPr>
          <p:cNvPr id="8" name="Text Placeholder 2">
            <a:extLst>
              <a:ext uri="{FF2B5EF4-FFF2-40B4-BE49-F238E27FC236}">
                <a16:creationId xmlns:a16="http://schemas.microsoft.com/office/drawing/2014/main" id="{A807631A-7EEE-440F-9162-FC688177400A}"/>
              </a:ext>
            </a:extLst>
          </p:cNvPr>
          <p:cNvSpPr>
            <a:spLocks noGrp="1"/>
          </p:cNvSpPr>
          <p:nvPr>
            <p:ph idx="1"/>
          </p:nvPr>
        </p:nvSpPr>
        <p:spPr>
          <a:xfrm>
            <a:off x="304800" y="1188720"/>
            <a:ext cx="11582400" cy="5212080"/>
          </a:xfrm>
          <a:prstGeom prst="rect">
            <a:avLst/>
          </a:prstGeom>
        </p:spPr>
        <p:txBody>
          <a:bodyPr vert="horz" lIns="0" tIns="45720" rIns="0" bIns="45720" rtlCol="0">
            <a:normAutofit/>
          </a:bodyPr>
          <a:lstStyle>
            <a:lvl1pPr marL="342900" indent="-342900">
              <a:lnSpc>
                <a:spcPct val="150000"/>
              </a:lnSpc>
              <a:buFont typeface="Arial" panose="020B0604020202020204" pitchFamily="34" charset="0"/>
              <a:buChar char="•"/>
              <a:defRPr/>
            </a:lvl1pPr>
            <a:lvl2pPr marL="685800" indent="-342900">
              <a:lnSpc>
                <a:spcPct val="150000"/>
              </a:lnSpc>
              <a:buFont typeface="Arial" panose="020B0604020202020204" pitchFamily="34" charset="0"/>
              <a:buChar char="•"/>
              <a:defRPr/>
            </a:lvl2pPr>
            <a:lvl3pPr marL="971550" indent="-285750">
              <a:lnSpc>
                <a:spcPct val="150000"/>
              </a:lnSpc>
              <a:buFont typeface="Arial" panose="020B0604020202020204" pitchFamily="34" charset="0"/>
              <a:buChar char="•"/>
              <a:defRPr/>
            </a:lvl3pPr>
            <a:lvl4pPr marL="1314450" indent="-285750">
              <a:lnSpc>
                <a:spcPct val="150000"/>
              </a:lnSpc>
              <a:buFont typeface="Arial" panose="020B0604020202020204" pitchFamily="34" charset="0"/>
              <a:buChar char="•"/>
              <a:defRPr/>
            </a:lvl4pPr>
            <a:lvl5pPr marL="1657350" indent="-285750">
              <a:lnSpc>
                <a:spcPct val="150000"/>
              </a:lnSpc>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15BE83BE-4245-46ED-8DF8-BC7BFD38716C}"/>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1" name="Footer Placeholder 4">
            <a:extLst>
              <a:ext uri="{FF2B5EF4-FFF2-40B4-BE49-F238E27FC236}">
                <a16:creationId xmlns:a16="http://schemas.microsoft.com/office/drawing/2014/main" id="{EB534BB8-26BD-49A4-9C35-E9AD6A59A463}"/>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3" name="Slide Number Placeholder 5">
            <a:extLst>
              <a:ext uri="{FF2B5EF4-FFF2-40B4-BE49-F238E27FC236}">
                <a16:creationId xmlns:a16="http://schemas.microsoft.com/office/drawing/2014/main" id="{9F9FA460-4457-4F62-B6E7-A64C0CA94763}"/>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952265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Date Placeholder 3">
            <a:extLst>
              <a:ext uri="{FF2B5EF4-FFF2-40B4-BE49-F238E27FC236}">
                <a16:creationId xmlns:a16="http://schemas.microsoft.com/office/drawing/2014/main" id="{D20281F2-DD7D-4404-A57F-932E02292A1B}"/>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7" name="Footer Placeholder 4">
            <a:extLst>
              <a:ext uri="{FF2B5EF4-FFF2-40B4-BE49-F238E27FC236}">
                <a16:creationId xmlns:a16="http://schemas.microsoft.com/office/drawing/2014/main" id="{79476E70-D814-41E5-A8F6-1C340DB6A08C}"/>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8" name="Slide Number Placeholder 5">
            <a:extLst>
              <a:ext uri="{FF2B5EF4-FFF2-40B4-BE49-F238E27FC236}">
                <a16:creationId xmlns:a16="http://schemas.microsoft.com/office/drawing/2014/main" id="{C85A57CE-320D-46AA-B8AD-D8E9C1A40F28}"/>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spTree>
    <p:extLst>
      <p:ext uri="{BB962C8B-B14F-4D97-AF65-F5344CB8AC3E}">
        <p14:creationId xmlns:p14="http://schemas.microsoft.com/office/powerpoint/2010/main" val="318207104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theme" Target="../theme/theme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188720"/>
            <a:ext cx="11581853" cy="521208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2AD81743-9004-4392-B470-7C1E5D9B11C0}"/>
              </a:ext>
            </a:extLst>
          </p:cNvPr>
          <p:cNvSpPr/>
          <p:nvPr userDrawn="1"/>
        </p:nvSpPr>
        <p:spPr>
          <a:xfrm>
            <a:off x="0" y="914400"/>
            <a:ext cx="12192000" cy="914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Date Placeholder 3">
            <a:extLst>
              <a:ext uri="{FF2B5EF4-FFF2-40B4-BE49-F238E27FC236}">
                <a16:creationId xmlns:a16="http://schemas.microsoft.com/office/drawing/2014/main" id="{2A4A5682-9338-43C0-9446-EA2BFEB48CA2}"/>
              </a:ext>
            </a:extLst>
          </p:cNvPr>
          <p:cNvSpPr>
            <a:spLocks noGrp="1"/>
          </p:cNvSpPr>
          <p:nvPr>
            <p:ph type="dt" sz="half" idx="2"/>
          </p:nvPr>
        </p:nvSpPr>
        <p:spPr>
          <a:xfrm>
            <a:off x="304800" y="6629400"/>
            <a:ext cx="9144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5" name="Footer Placeholder 4">
            <a:extLst>
              <a:ext uri="{FF2B5EF4-FFF2-40B4-BE49-F238E27FC236}">
                <a16:creationId xmlns:a16="http://schemas.microsoft.com/office/drawing/2014/main" id="{C562BF9D-0D1F-453E-96F6-04FDD38274E1}"/>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6" name="Slide Number Placeholder 5">
            <a:extLst>
              <a:ext uri="{FF2B5EF4-FFF2-40B4-BE49-F238E27FC236}">
                <a16:creationId xmlns:a16="http://schemas.microsoft.com/office/drawing/2014/main" id="{39ACEB8F-EE40-433C-9017-9B3AADBEC311}"/>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7" name="Picture 16">
            <a:extLst>
              <a:ext uri="{FF2B5EF4-FFF2-40B4-BE49-F238E27FC236}">
                <a16:creationId xmlns:a16="http://schemas.microsoft.com/office/drawing/2014/main" id="{70CC2F5F-910A-4E7E-9885-B2B0B752042A}"/>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1307721210"/>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96" r:id="rId3"/>
    <p:sldLayoutId id="2147483778" r:id="rId4"/>
    <p:sldLayoutId id="2147483812" r:id="rId5"/>
    <p:sldLayoutId id="2147483813" r:id="rId6"/>
    <p:sldLayoutId id="2147483743" r:id="rId7"/>
    <p:sldLayoutId id="2147483807" r:id="rId8"/>
    <p:sldLayoutId id="2147483747" r:id="rId9"/>
    <p:sldLayoutId id="2147483808" r:id="rId10"/>
    <p:sldLayoutId id="2147483809" r:id="rId11"/>
    <p:sldLayoutId id="2147483810" r:id="rId12"/>
    <p:sldLayoutId id="2147483745" r:id="rId13"/>
    <p:sldLayoutId id="2147483811" r:id="rId14"/>
    <p:sldLayoutId id="2147483766" r:id="rId15"/>
    <p:sldLayoutId id="2147483765" r:id="rId16"/>
    <p:sldLayoutId id="2147483777" r:id="rId17"/>
    <p:sldLayoutId id="2147483758" r:id="rId18"/>
    <p:sldLayoutId id="2147483797" r:id="rId19"/>
    <p:sldLayoutId id="2147483800" r:id="rId20"/>
    <p:sldLayoutId id="2147483798" r:id="rId21"/>
    <p:sldLayoutId id="2147483799" r:id="rId22"/>
    <p:sldLayoutId id="2147483764" r:id="rId23"/>
    <p:sldLayoutId id="2147483801" r:id="rId24"/>
    <p:sldLayoutId id="2147483802" r:id="rId25"/>
    <p:sldLayoutId id="2147483806" r:id="rId26"/>
    <p:sldLayoutId id="2147483772" r:id="rId27"/>
    <p:sldLayoutId id="2147483803" r:id="rId28"/>
    <p:sldLayoutId id="2147483805" r:id="rId29"/>
    <p:sldLayoutId id="2147483774" r:id="rId30"/>
    <p:sldLayoutId id="2147483804" r:id="rId31"/>
    <p:sldLayoutId id="2147483775" r:id="rId32"/>
    <p:sldLayoutId id="2147483820" r:id="rId33"/>
    <p:sldLayoutId id="2147483821" r:id="rId34"/>
    <p:sldLayoutId id="2147483822" r:id="rId35"/>
    <p:sldLayoutId id="2147483824" r:id="rId36"/>
    <p:sldLayoutId id="2147483825" r:id="rId37"/>
    <p:sldLayoutId id="2147483826" r:id="rId38"/>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0"/>
            <a:ext cx="11582400" cy="914400"/>
          </a:xfrm>
          <a:prstGeom prst="rect">
            <a:avLst/>
          </a:prstGeom>
        </p:spPr>
        <p:txBody>
          <a:bodyPr vert="horz" lIns="0" tIns="45720" rIns="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304800" y="1280160"/>
            <a:ext cx="11582400" cy="521208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1" y="914400"/>
            <a:ext cx="12192000" cy="1005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Date Placeholder 3">
            <a:extLst>
              <a:ext uri="{FF2B5EF4-FFF2-40B4-BE49-F238E27FC236}">
                <a16:creationId xmlns:a16="http://schemas.microsoft.com/office/drawing/2014/main" id="{E21D13BC-9EEE-4806-A4A6-43C47AB198DA}"/>
              </a:ext>
            </a:extLst>
          </p:cNvPr>
          <p:cNvSpPr>
            <a:spLocks noGrp="1"/>
          </p:cNvSpPr>
          <p:nvPr>
            <p:ph type="dt" sz="half" idx="2"/>
          </p:nvPr>
        </p:nvSpPr>
        <p:spPr>
          <a:xfrm>
            <a:off x="304800" y="6629400"/>
            <a:ext cx="1219200" cy="182880"/>
          </a:xfrm>
          <a:prstGeom prst="rect">
            <a:avLst/>
          </a:prstGeom>
        </p:spPr>
        <p:txBody>
          <a:bodyPr vert="horz" lIns="91440" tIns="45720" rIns="91440" bIns="45720" rtlCol="0" anchor="ctr"/>
          <a:lstStyle>
            <a:lvl1pPr algn="l">
              <a:defRPr sz="900">
                <a:solidFill>
                  <a:schemeClr val="accent6"/>
                </a:solidFill>
                <a:latin typeface="Tw Cen MT" panose="020B0602020104020603" pitchFamily="34" charset="0"/>
              </a:defRPr>
            </a:lvl1pPr>
          </a:lstStyle>
          <a:p>
            <a:fld id="{9239D14D-A7D8-427F-8D62-8808716C1DB9}" type="datetimeFigureOut">
              <a:rPr lang="en-US" smtClean="0"/>
              <a:pPr/>
              <a:t>5/17/2024</a:t>
            </a:fld>
            <a:endParaRPr lang="en-US" dirty="0"/>
          </a:p>
        </p:txBody>
      </p:sp>
      <p:sp>
        <p:nvSpPr>
          <p:cNvPr id="11" name="Footer Placeholder 4">
            <a:extLst>
              <a:ext uri="{FF2B5EF4-FFF2-40B4-BE49-F238E27FC236}">
                <a16:creationId xmlns:a16="http://schemas.microsoft.com/office/drawing/2014/main" id="{99B2CDCA-06A6-4BE7-9A87-1692A8B51932}"/>
              </a:ext>
            </a:extLst>
          </p:cNvPr>
          <p:cNvSpPr>
            <a:spLocks noGrp="1"/>
          </p:cNvSpPr>
          <p:nvPr>
            <p:ph type="ftr" sz="quarter" idx="3"/>
          </p:nvPr>
        </p:nvSpPr>
        <p:spPr>
          <a:xfrm>
            <a:off x="2438399" y="6629400"/>
            <a:ext cx="7315200" cy="182880"/>
          </a:xfrm>
          <a:prstGeom prst="rect">
            <a:avLst/>
          </a:prstGeom>
        </p:spPr>
        <p:txBody>
          <a:bodyPr vert="horz" lIns="91440" tIns="45720" rIns="91440" bIns="45720" rtlCol="0" anchor="ctr"/>
          <a:lstStyle>
            <a:lvl1pPr algn="ctr">
              <a:defRPr sz="900">
                <a:solidFill>
                  <a:schemeClr val="accent6"/>
                </a:solidFill>
                <a:latin typeface="Tw Cen MT" panose="020B0602020104020603" pitchFamily="34" charset="0"/>
              </a:defRPr>
            </a:lvl1pPr>
          </a:lstStyle>
          <a:p>
            <a:endParaRPr lang="en-US" dirty="0"/>
          </a:p>
        </p:txBody>
      </p:sp>
      <p:sp>
        <p:nvSpPr>
          <p:cNvPr id="12" name="Slide Number Placeholder 5">
            <a:extLst>
              <a:ext uri="{FF2B5EF4-FFF2-40B4-BE49-F238E27FC236}">
                <a16:creationId xmlns:a16="http://schemas.microsoft.com/office/drawing/2014/main" id="{DA3FC31E-2B53-4935-A6BD-F34DDCAEB306}"/>
              </a:ext>
            </a:extLst>
          </p:cNvPr>
          <p:cNvSpPr>
            <a:spLocks noGrp="1"/>
          </p:cNvSpPr>
          <p:nvPr>
            <p:ph type="sldNum" sz="quarter" idx="4"/>
          </p:nvPr>
        </p:nvSpPr>
        <p:spPr>
          <a:xfrm>
            <a:off x="10972800" y="6629400"/>
            <a:ext cx="914400" cy="182880"/>
          </a:xfrm>
          <a:prstGeom prst="rect">
            <a:avLst/>
          </a:prstGeom>
        </p:spPr>
        <p:txBody>
          <a:bodyPr vert="horz" lIns="91440" tIns="45720" rIns="91440" bIns="45720" rtlCol="0" anchor="ctr"/>
          <a:lstStyle>
            <a:lvl1pPr algn="r">
              <a:defRPr sz="900">
                <a:solidFill>
                  <a:schemeClr val="accent6"/>
                </a:solidFill>
                <a:latin typeface="Tw Cen MT" panose="020B0602020104020603" pitchFamily="34" charset="0"/>
              </a:defRPr>
            </a:lvl1pPr>
          </a:lstStyle>
          <a:p>
            <a:fld id="{18CF7050-A8E5-428C-81D9-F84418705036}" type="slidenum">
              <a:rPr lang="en-US" smtClean="0"/>
              <a:pPr/>
              <a:t>‹#›</a:t>
            </a:fld>
            <a:endParaRPr lang="en-US" dirty="0"/>
          </a:p>
        </p:txBody>
      </p:sp>
      <p:pic>
        <p:nvPicPr>
          <p:cNvPr id="13" name="Picture 12">
            <a:extLst>
              <a:ext uri="{FF2B5EF4-FFF2-40B4-BE49-F238E27FC236}">
                <a16:creationId xmlns:a16="http://schemas.microsoft.com/office/drawing/2014/main" id="{EF39A3D8-4EA0-4A34-B860-F577FE76CBBD}"/>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02427" y="5913006"/>
            <a:ext cx="1371448" cy="743712"/>
          </a:xfrm>
          <a:prstGeom prst="rect">
            <a:avLst/>
          </a:prstGeom>
        </p:spPr>
      </p:pic>
    </p:spTree>
    <p:extLst>
      <p:ext uri="{BB962C8B-B14F-4D97-AF65-F5344CB8AC3E}">
        <p14:creationId xmlns:p14="http://schemas.microsoft.com/office/powerpoint/2010/main" val="3433202773"/>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Lst>
  <p:txStyles>
    <p:titleStyle>
      <a:lvl1pPr algn="l" defTabSz="685800" rtl="0" eaLnBrk="1" latinLnBrk="0" hangingPunct="1">
        <a:lnSpc>
          <a:spcPct val="90000"/>
        </a:lnSpc>
        <a:spcBef>
          <a:spcPct val="0"/>
        </a:spcBef>
        <a:buNone/>
        <a:defRPr sz="4000" b="1" kern="1200" cap="all" baseline="0">
          <a:solidFill>
            <a:schemeClr val="tx2"/>
          </a:solidFill>
          <a:latin typeface="Tw Cen MT Condensed" panose="020B0606020104020203"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3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18" Type="http://schemas.openxmlformats.org/officeDocument/2006/relationships/image" Target="../media/image56.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17" Type="http://schemas.openxmlformats.org/officeDocument/2006/relationships/image" Target="../media/image55.png"/><Relationship Id="rId2" Type="http://schemas.openxmlformats.org/officeDocument/2006/relationships/image" Target="../media/image40.png"/><Relationship Id="rId16" Type="http://schemas.openxmlformats.org/officeDocument/2006/relationships/image" Target="../media/image54.png"/><Relationship Id="rId1" Type="http://schemas.openxmlformats.org/officeDocument/2006/relationships/slideLayout" Target="../slideLayouts/slideLayout36.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19" Type="http://schemas.openxmlformats.org/officeDocument/2006/relationships/image" Target="../media/image57.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pn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FECD-DBAD-4983-BCC9-0DCA1CBE5568}"/>
              </a:ext>
            </a:extLst>
          </p:cNvPr>
          <p:cNvSpPr>
            <a:spLocks noGrp="1"/>
          </p:cNvSpPr>
          <p:nvPr>
            <p:ph type="ctrTitle"/>
          </p:nvPr>
        </p:nvSpPr>
        <p:spPr/>
        <p:txBody>
          <a:bodyPr/>
          <a:lstStyle/>
          <a:p>
            <a:r>
              <a:rPr lang="en-US" dirty="0"/>
              <a:t>NDANO</a:t>
            </a:r>
          </a:p>
        </p:txBody>
      </p:sp>
      <p:sp>
        <p:nvSpPr>
          <p:cNvPr id="6" name="Subtitle 5">
            <a:extLst>
              <a:ext uri="{FF2B5EF4-FFF2-40B4-BE49-F238E27FC236}">
                <a16:creationId xmlns:a16="http://schemas.microsoft.com/office/drawing/2014/main" id="{F8BF7AFA-2483-4588-8F37-20A65C7CD993}"/>
              </a:ext>
            </a:extLst>
          </p:cNvPr>
          <p:cNvSpPr>
            <a:spLocks noGrp="1"/>
          </p:cNvSpPr>
          <p:nvPr>
            <p:ph type="subTitle" idx="1"/>
          </p:nvPr>
        </p:nvSpPr>
        <p:spPr/>
        <p:txBody>
          <a:bodyPr/>
          <a:lstStyle/>
          <a:p>
            <a:r>
              <a:rPr lang="en-US" dirty="0"/>
              <a:t>Technology – Your Most Valuable Employee</a:t>
            </a:r>
          </a:p>
        </p:txBody>
      </p:sp>
    </p:spTree>
    <p:extLst>
      <p:ext uri="{BB962C8B-B14F-4D97-AF65-F5344CB8AC3E}">
        <p14:creationId xmlns:p14="http://schemas.microsoft.com/office/powerpoint/2010/main" val="116837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Generated from prompt">
            <a:extLst>
              <a:ext uri="{FF2B5EF4-FFF2-40B4-BE49-F238E27FC236}">
                <a16:creationId xmlns:a16="http://schemas.microsoft.com/office/drawing/2014/main" id="{B412D402-8E89-A140-8945-B80C9E7AA1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C78F7FC9-71B3-23E2-1EE2-D7232D941864}"/>
              </a:ext>
            </a:extLst>
          </p:cNvPr>
          <p:cNvPicPr>
            <a:picLocks noChangeAspect="1"/>
          </p:cNvPicPr>
          <p:nvPr/>
        </p:nvPicPr>
        <p:blipFill>
          <a:blip r:embed="rId2"/>
          <a:stretch>
            <a:fillRect/>
          </a:stretch>
        </p:blipFill>
        <p:spPr>
          <a:xfrm>
            <a:off x="549855" y="28575"/>
            <a:ext cx="6514305" cy="6255672"/>
          </a:xfrm>
          <a:prstGeom prst="rect">
            <a:avLst/>
          </a:prstGeom>
        </p:spPr>
      </p:pic>
    </p:spTree>
    <p:extLst>
      <p:ext uri="{BB962C8B-B14F-4D97-AF65-F5344CB8AC3E}">
        <p14:creationId xmlns:p14="http://schemas.microsoft.com/office/powerpoint/2010/main" val="3764140316"/>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59D938-100C-94F2-D7CE-A2AD85143187}"/>
              </a:ext>
            </a:extLst>
          </p:cNvPr>
          <p:cNvPicPr>
            <a:picLocks noChangeAspect="1"/>
          </p:cNvPicPr>
          <p:nvPr/>
        </p:nvPicPr>
        <p:blipFill>
          <a:blip r:embed="rId2"/>
          <a:stretch>
            <a:fillRect/>
          </a:stretch>
        </p:blipFill>
        <p:spPr>
          <a:xfrm>
            <a:off x="161366" y="109129"/>
            <a:ext cx="6039409" cy="4421710"/>
          </a:xfrm>
          <a:prstGeom prst="rect">
            <a:avLst/>
          </a:prstGeom>
        </p:spPr>
      </p:pic>
      <p:pic>
        <p:nvPicPr>
          <p:cNvPr id="7" name="Picture 6">
            <a:extLst>
              <a:ext uri="{FF2B5EF4-FFF2-40B4-BE49-F238E27FC236}">
                <a16:creationId xmlns:a16="http://schemas.microsoft.com/office/drawing/2014/main" id="{B38C51BC-8FD0-7CBE-8372-C99AEC130F82}"/>
              </a:ext>
            </a:extLst>
          </p:cNvPr>
          <p:cNvPicPr>
            <a:picLocks noChangeAspect="1"/>
          </p:cNvPicPr>
          <p:nvPr/>
        </p:nvPicPr>
        <p:blipFill>
          <a:blip r:embed="rId3"/>
          <a:stretch>
            <a:fillRect/>
          </a:stretch>
        </p:blipFill>
        <p:spPr>
          <a:xfrm>
            <a:off x="204502" y="4623896"/>
            <a:ext cx="6039409" cy="320362"/>
          </a:xfrm>
          <a:prstGeom prst="rect">
            <a:avLst/>
          </a:prstGeom>
        </p:spPr>
      </p:pic>
      <p:pic>
        <p:nvPicPr>
          <p:cNvPr id="9" name="Picture 8">
            <a:extLst>
              <a:ext uri="{FF2B5EF4-FFF2-40B4-BE49-F238E27FC236}">
                <a16:creationId xmlns:a16="http://schemas.microsoft.com/office/drawing/2014/main" id="{F25A2505-7200-B610-1323-B306BB7C25E2}"/>
              </a:ext>
            </a:extLst>
          </p:cNvPr>
          <p:cNvPicPr>
            <a:picLocks noChangeAspect="1"/>
          </p:cNvPicPr>
          <p:nvPr/>
        </p:nvPicPr>
        <p:blipFill>
          <a:blip r:embed="rId4"/>
          <a:stretch>
            <a:fillRect/>
          </a:stretch>
        </p:blipFill>
        <p:spPr>
          <a:xfrm>
            <a:off x="4914900" y="4944258"/>
            <a:ext cx="1590675" cy="485156"/>
          </a:xfrm>
          <a:prstGeom prst="rect">
            <a:avLst/>
          </a:prstGeom>
        </p:spPr>
      </p:pic>
      <p:pic>
        <p:nvPicPr>
          <p:cNvPr id="11" name="Picture 10">
            <a:extLst>
              <a:ext uri="{FF2B5EF4-FFF2-40B4-BE49-F238E27FC236}">
                <a16:creationId xmlns:a16="http://schemas.microsoft.com/office/drawing/2014/main" id="{D75C9172-BB9C-5E3F-B85E-E1361A0B2BA7}"/>
              </a:ext>
            </a:extLst>
          </p:cNvPr>
          <p:cNvPicPr>
            <a:picLocks noChangeAspect="1"/>
          </p:cNvPicPr>
          <p:nvPr/>
        </p:nvPicPr>
        <p:blipFill>
          <a:blip r:embed="rId5"/>
          <a:stretch>
            <a:fillRect/>
          </a:stretch>
        </p:blipFill>
        <p:spPr>
          <a:xfrm>
            <a:off x="161366" y="5023123"/>
            <a:ext cx="4753534" cy="366110"/>
          </a:xfrm>
          <a:prstGeom prst="rect">
            <a:avLst/>
          </a:prstGeom>
        </p:spPr>
      </p:pic>
      <p:pic>
        <p:nvPicPr>
          <p:cNvPr id="14" name="Picture 13">
            <a:extLst>
              <a:ext uri="{FF2B5EF4-FFF2-40B4-BE49-F238E27FC236}">
                <a16:creationId xmlns:a16="http://schemas.microsoft.com/office/drawing/2014/main" id="{578E5A52-6282-5EEF-F221-DFCAB04F7E57}"/>
              </a:ext>
            </a:extLst>
          </p:cNvPr>
          <p:cNvPicPr>
            <a:picLocks noChangeAspect="1"/>
          </p:cNvPicPr>
          <p:nvPr/>
        </p:nvPicPr>
        <p:blipFill>
          <a:blip r:embed="rId6"/>
          <a:stretch>
            <a:fillRect/>
          </a:stretch>
        </p:blipFill>
        <p:spPr>
          <a:xfrm>
            <a:off x="52244" y="5475194"/>
            <a:ext cx="6343927" cy="366111"/>
          </a:xfrm>
          <a:prstGeom prst="rect">
            <a:avLst/>
          </a:prstGeom>
        </p:spPr>
      </p:pic>
      <p:pic>
        <p:nvPicPr>
          <p:cNvPr id="16" name="Picture 15">
            <a:extLst>
              <a:ext uri="{FF2B5EF4-FFF2-40B4-BE49-F238E27FC236}">
                <a16:creationId xmlns:a16="http://schemas.microsoft.com/office/drawing/2014/main" id="{F64989D5-3782-7D50-20AD-7DC18567AE52}"/>
              </a:ext>
            </a:extLst>
          </p:cNvPr>
          <p:cNvPicPr>
            <a:picLocks noChangeAspect="1"/>
          </p:cNvPicPr>
          <p:nvPr/>
        </p:nvPicPr>
        <p:blipFill>
          <a:blip r:embed="rId7"/>
          <a:stretch>
            <a:fillRect/>
          </a:stretch>
        </p:blipFill>
        <p:spPr>
          <a:xfrm>
            <a:off x="0" y="5841305"/>
            <a:ext cx="3352800" cy="449670"/>
          </a:xfrm>
          <a:prstGeom prst="rect">
            <a:avLst/>
          </a:prstGeom>
        </p:spPr>
      </p:pic>
      <p:pic>
        <p:nvPicPr>
          <p:cNvPr id="18" name="Picture 17">
            <a:extLst>
              <a:ext uri="{FF2B5EF4-FFF2-40B4-BE49-F238E27FC236}">
                <a16:creationId xmlns:a16="http://schemas.microsoft.com/office/drawing/2014/main" id="{36EAA34D-D02D-1434-6263-8EB39760E920}"/>
              </a:ext>
            </a:extLst>
          </p:cNvPr>
          <p:cNvPicPr>
            <a:picLocks noChangeAspect="1"/>
          </p:cNvPicPr>
          <p:nvPr/>
        </p:nvPicPr>
        <p:blipFill>
          <a:blip r:embed="rId8"/>
          <a:stretch>
            <a:fillRect/>
          </a:stretch>
        </p:blipFill>
        <p:spPr>
          <a:xfrm>
            <a:off x="3523902" y="5967446"/>
            <a:ext cx="3915148" cy="366111"/>
          </a:xfrm>
          <a:prstGeom prst="rect">
            <a:avLst/>
          </a:prstGeom>
        </p:spPr>
      </p:pic>
      <p:pic>
        <p:nvPicPr>
          <p:cNvPr id="20" name="Picture 19">
            <a:extLst>
              <a:ext uri="{FF2B5EF4-FFF2-40B4-BE49-F238E27FC236}">
                <a16:creationId xmlns:a16="http://schemas.microsoft.com/office/drawing/2014/main" id="{B48A5DAD-8C12-8E30-DB39-1743E1432478}"/>
              </a:ext>
            </a:extLst>
          </p:cNvPr>
          <p:cNvPicPr>
            <a:picLocks noChangeAspect="1"/>
          </p:cNvPicPr>
          <p:nvPr/>
        </p:nvPicPr>
        <p:blipFill>
          <a:blip r:embed="rId9"/>
          <a:stretch>
            <a:fillRect/>
          </a:stretch>
        </p:blipFill>
        <p:spPr>
          <a:xfrm>
            <a:off x="6200775" y="125098"/>
            <a:ext cx="4644162" cy="936494"/>
          </a:xfrm>
          <a:prstGeom prst="rect">
            <a:avLst/>
          </a:prstGeom>
        </p:spPr>
      </p:pic>
      <p:pic>
        <p:nvPicPr>
          <p:cNvPr id="7170" name="Picture 2" descr="How Many Saas Companies Are There: 2022 SaaS Industry Overview">
            <a:extLst>
              <a:ext uri="{FF2B5EF4-FFF2-40B4-BE49-F238E27FC236}">
                <a16:creationId xmlns:a16="http://schemas.microsoft.com/office/drawing/2014/main" id="{128FCB3C-F63B-F214-F257-4C5B2EED79D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0775" y="1061592"/>
            <a:ext cx="4819650" cy="30122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AD31E7B-C19C-0B55-5708-1ACCEAAABDA1}"/>
              </a:ext>
            </a:extLst>
          </p:cNvPr>
          <p:cNvPicPr>
            <a:picLocks noChangeAspect="1"/>
          </p:cNvPicPr>
          <p:nvPr/>
        </p:nvPicPr>
        <p:blipFill>
          <a:blip r:embed="rId11"/>
          <a:stretch>
            <a:fillRect/>
          </a:stretch>
        </p:blipFill>
        <p:spPr>
          <a:xfrm>
            <a:off x="9374238" y="4172422"/>
            <a:ext cx="2360234" cy="1181238"/>
          </a:xfrm>
          <a:prstGeom prst="rect">
            <a:avLst/>
          </a:prstGeom>
        </p:spPr>
      </p:pic>
      <p:pic>
        <p:nvPicPr>
          <p:cNvPr id="24" name="Picture 23">
            <a:extLst>
              <a:ext uri="{FF2B5EF4-FFF2-40B4-BE49-F238E27FC236}">
                <a16:creationId xmlns:a16="http://schemas.microsoft.com/office/drawing/2014/main" id="{B66BB85D-AEB8-0366-045D-54EE340FFEA2}"/>
              </a:ext>
            </a:extLst>
          </p:cNvPr>
          <p:cNvPicPr>
            <a:picLocks noChangeAspect="1"/>
          </p:cNvPicPr>
          <p:nvPr/>
        </p:nvPicPr>
        <p:blipFill>
          <a:blip r:embed="rId12"/>
          <a:stretch>
            <a:fillRect/>
          </a:stretch>
        </p:blipFill>
        <p:spPr>
          <a:xfrm>
            <a:off x="6537009" y="4060376"/>
            <a:ext cx="2850792" cy="1414818"/>
          </a:xfrm>
          <a:prstGeom prst="rect">
            <a:avLst/>
          </a:prstGeom>
        </p:spPr>
      </p:pic>
      <p:pic>
        <p:nvPicPr>
          <p:cNvPr id="30" name="Picture 29">
            <a:extLst>
              <a:ext uri="{FF2B5EF4-FFF2-40B4-BE49-F238E27FC236}">
                <a16:creationId xmlns:a16="http://schemas.microsoft.com/office/drawing/2014/main" id="{03CEBCF0-1AE9-9FB0-8770-798A9E289A66}"/>
              </a:ext>
            </a:extLst>
          </p:cNvPr>
          <p:cNvPicPr>
            <a:picLocks noChangeAspect="1"/>
          </p:cNvPicPr>
          <p:nvPr/>
        </p:nvPicPr>
        <p:blipFill>
          <a:blip r:embed="rId13"/>
          <a:stretch>
            <a:fillRect/>
          </a:stretch>
        </p:blipFill>
        <p:spPr>
          <a:xfrm>
            <a:off x="0" y="6321538"/>
            <a:ext cx="3734438" cy="276193"/>
          </a:xfrm>
          <a:prstGeom prst="rect">
            <a:avLst/>
          </a:prstGeom>
        </p:spPr>
      </p:pic>
      <p:pic>
        <p:nvPicPr>
          <p:cNvPr id="7168" name="Picture 7167">
            <a:extLst>
              <a:ext uri="{FF2B5EF4-FFF2-40B4-BE49-F238E27FC236}">
                <a16:creationId xmlns:a16="http://schemas.microsoft.com/office/drawing/2014/main" id="{F5D64FEC-9C50-AE31-C0EF-B02CBAB3EB1A}"/>
              </a:ext>
            </a:extLst>
          </p:cNvPr>
          <p:cNvPicPr>
            <a:picLocks noChangeAspect="1"/>
          </p:cNvPicPr>
          <p:nvPr/>
        </p:nvPicPr>
        <p:blipFill>
          <a:blip r:embed="rId14"/>
          <a:stretch>
            <a:fillRect/>
          </a:stretch>
        </p:blipFill>
        <p:spPr>
          <a:xfrm>
            <a:off x="6448415" y="5489976"/>
            <a:ext cx="3820157" cy="265400"/>
          </a:xfrm>
          <a:prstGeom prst="rect">
            <a:avLst/>
          </a:prstGeom>
        </p:spPr>
      </p:pic>
      <p:pic>
        <p:nvPicPr>
          <p:cNvPr id="7171" name="Picture 7170">
            <a:extLst>
              <a:ext uri="{FF2B5EF4-FFF2-40B4-BE49-F238E27FC236}">
                <a16:creationId xmlns:a16="http://schemas.microsoft.com/office/drawing/2014/main" id="{D51CEFC9-1D4D-FC75-3680-6C604813EE72}"/>
              </a:ext>
            </a:extLst>
          </p:cNvPr>
          <p:cNvPicPr>
            <a:picLocks noChangeAspect="1"/>
          </p:cNvPicPr>
          <p:nvPr/>
        </p:nvPicPr>
        <p:blipFill>
          <a:blip r:embed="rId15"/>
          <a:stretch>
            <a:fillRect/>
          </a:stretch>
        </p:blipFill>
        <p:spPr>
          <a:xfrm>
            <a:off x="3884584" y="6300636"/>
            <a:ext cx="3915148" cy="297095"/>
          </a:xfrm>
          <a:prstGeom prst="rect">
            <a:avLst/>
          </a:prstGeom>
        </p:spPr>
      </p:pic>
      <p:pic>
        <p:nvPicPr>
          <p:cNvPr id="7173" name="Picture 7172">
            <a:extLst>
              <a:ext uri="{FF2B5EF4-FFF2-40B4-BE49-F238E27FC236}">
                <a16:creationId xmlns:a16="http://schemas.microsoft.com/office/drawing/2014/main" id="{C5C6D585-63CF-BFCD-5DCA-DF6BEB5A5548}"/>
              </a:ext>
            </a:extLst>
          </p:cNvPr>
          <p:cNvPicPr>
            <a:picLocks noChangeAspect="1"/>
          </p:cNvPicPr>
          <p:nvPr/>
        </p:nvPicPr>
        <p:blipFill>
          <a:blip r:embed="rId16"/>
          <a:stretch>
            <a:fillRect/>
          </a:stretch>
        </p:blipFill>
        <p:spPr>
          <a:xfrm>
            <a:off x="6667499" y="5770158"/>
            <a:ext cx="3133725" cy="254448"/>
          </a:xfrm>
          <a:prstGeom prst="rect">
            <a:avLst/>
          </a:prstGeom>
        </p:spPr>
      </p:pic>
      <p:pic>
        <p:nvPicPr>
          <p:cNvPr id="7175" name="Picture 7174">
            <a:extLst>
              <a:ext uri="{FF2B5EF4-FFF2-40B4-BE49-F238E27FC236}">
                <a16:creationId xmlns:a16="http://schemas.microsoft.com/office/drawing/2014/main" id="{9DF9F8E6-0DBB-0992-970E-F77479E9FC5B}"/>
              </a:ext>
            </a:extLst>
          </p:cNvPr>
          <p:cNvPicPr>
            <a:picLocks noChangeAspect="1"/>
          </p:cNvPicPr>
          <p:nvPr/>
        </p:nvPicPr>
        <p:blipFill>
          <a:blip r:embed="rId17"/>
          <a:stretch>
            <a:fillRect/>
          </a:stretch>
        </p:blipFill>
        <p:spPr>
          <a:xfrm>
            <a:off x="7953538" y="6080613"/>
            <a:ext cx="3695372" cy="327093"/>
          </a:xfrm>
          <a:prstGeom prst="rect">
            <a:avLst/>
          </a:prstGeom>
        </p:spPr>
      </p:pic>
      <p:pic>
        <p:nvPicPr>
          <p:cNvPr id="7177" name="Picture 7176">
            <a:extLst>
              <a:ext uri="{FF2B5EF4-FFF2-40B4-BE49-F238E27FC236}">
                <a16:creationId xmlns:a16="http://schemas.microsoft.com/office/drawing/2014/main" id="{F1ECE556-AC67-B9DE-ED63-CF3900858A32}"/>
              </a:ext>
            </a:extLst>
          </p:cNvPr>
          <p:cNvPicPr>
            <a:picLocks noChangeAspect="1"/>
          </p:cNvPicPr>
          <p:nvPr/>
        </p:nvPicPr>
        <p:blipFill>
          <a:blip r:embed="rId18"/>
          <a:stretch>
            <a:fillRect/>
          </a:stretch>
        </p:blipFill>
        <p:spPr>
          <a:xfrm>
            <a:off x="11166032" y="2036999"/>
            <a:ext cx="642182" cy="1181298"/>
          </a:xfrm>
          <a:prstGeom prst="rect">
            <a:avLst/>
          </a:prstGeom>
        </p:spPr>
      </p:pic>
      <p:pic>
        <p:nvPicPr>
          <p:cNvPr id="7179" name="Picture 7178">
            <a:extLst>
              <a:ext uri="{FF2B5EF4-FFF2-40B4-BE49-F238E27FC236}">
                <a16:creationId xmlns:a16="http://schemas.microsoft.com/office/drawing/2014/main" id="{B08F068C-852D-D71E-30AA-3CF69931DAA0}"/>
              </a:ext>
            </a:extLst>
          </p:cNvPr>
          <p:cNvPicPr>
            <a:picLocks noChangeAspect="1"/>
          </p:cNvPicPr>
          <p:nvPr/>
        </p:nvPicPr>
        <p:blipFill>
          <a:blip r:embed="rId19"/>
          <a:stretch>
            <a:fillRect/>
          </a:stretch>
        </p:blipFill>
        <p:spPr>
          <a:xfrm>
            <a:off x="11092290" y="228444"/>
            <a:ext cx="789666" cy="1414818"/>
          </a:xfrm>
          <a:prstGeom prst="rect">
            <a:avLst/>
          </a:prstGeom>
        </p:spPr>
      </p:pic>
    </p:spTree>
    <p:extLst>
      <p:ext uri="{BB962C8B-B14F-4D97-AF65-F5344CB8AC3E}">
        <p14:creationId xmlns:p14="http://schemas.microsoft.com/office/powerpoint/2010/main" val="4088041580"/>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59D938-100C-94F2-D7CE-A2AD85143187}"/>
              </a:ext>
            </a:extLst>
          </p:cNvPr>
          <p:cNvPicPr>
            <a:picLocks noChangeAspect="1"/>
          </p:cNvPicPr>
          <p:nvPr/>
        </p:nvPicPr>
        <p:blipFill>
          <a:blip r:embed="rId2"/>
          <a:stretch>
            <a:fillRect/>
          </a:stretch>
        </p:blipFill>
        <p:spPr>
          <a:xfrm>
            <a:off x="161366" y="109129"/>
            <a:ext cx="6039409" cy="4421710"/>
          </a:xfrm>
          <a:prstGeom prst="rect">
            <a:avLst/>
          </a:prstGeom>
        </p:spPr>
      </p:pic>
      <p:pic>
        <p:nvPicPr>
          <p:cNvPr id="7" name="Picture 6">
            <a:extLst>
              <a:ext uri="{FF2B5EF4-FFF2-40B4-BE49-F238E27FC236}">
                <a16:creationId xmlns:a16="http://schemas.microsoft.com/office/drawing/2014/main" id="{B38C51BC-8FD0-7CBE-8372-C99AEC130F82}"/>
              </a:ext>
            </a:extLst>
          </p:cNvPr>
          <p:cNvPicPr>
            <a:picLocks noChangeAspect="1"/>
          </p:cNvPicPr>
          <p:nvPr/>
        </p:nvPicPr>
        <p:blipFill>
          <a:blip r:embed="rId3"/>
          <a:stretch>
            <a:fillRect/>
          </a:stretch>
        </p:blipFill>
        <p:spPr>
          <a:xfrm>
            <a:off x="204502" y="4623896"/>
            <a:ext cx="6039409" cy="320362"/>
          </a:xfrm>
          <a:prstGeom prst="rect">
            <a:avLst/>
          </a:prstGeom>
        </p:spPr>
      </p:pic>
      <p:pic>
        <p:nvPicPr>
          <p:cNvPr id="9" name="Picture 8">
            <a:extLst>
              <a:ext uri="{FF2B5EF4-FFF2-40B4-BE49-F238E27FC236}">
                <a16:creationId xmlns:a16="http://schemas.microsoft.com/office/drawing/2014/main" id="{F25A2505-7200-B610-1323-B306BB7C25E2}"/>
              </a:ext>
            </a:extLst>
          </p:cNvPr>
          <p:cNvPicPr>
            <a:picLocks noChangeAspect="1"/>
          </p:cNvPicPr>
          <p:nvPr/>
        </p:nvPicPr>
        <p:blipFill>
          <a:blip r:embed="rId4"/>
          <a:stretch>
            <a:fillRect/>
          </a:stretch>
        </p:blipFill>
        <p:spPr>
          <a:xfrm>
            <a:off x="4805496" y="4963600"/>
            <a:ext cx="1590675" cy="485156"/>
          </a:xfrm>
          <a:prstGeom prst="rect">
            <a:avLst/>
          </a:prstGeom>
        </p:spPr>
      </p:pic>
      <p:pic>
        <p:nvPicPr>
          <p:cNvPr id="11" name="Picture 10">
            <a:extLst>
              <a:ext uri="{FF2B5EF4-FFF2-40B4-BE49-F238E27FC236}">
                <a16:creationId xmlns:a16="http://schemas.microsoft.com/office/drawing/2014/main" id="{D75C9172-BB9C-5E3F-B85E-E1361A0B2BA7}"/>
              </a:ext>
            </a:extLst>
          </p:cNvPr>
          <p:cNvPicPr>
            <a:picLocks noChangeAspect="1"/>
          </p:cNvPicPr>
          <p:nvPr/>
        </p:nvPicPr>
        <p:blipFill>
          <a:blip r:embed="rId5"/>
          <a:stretch>
            <a:fillRect/>
          </a:stretch>
        </p:blipFill>
        <p:spPr>
          <a:xfrm>
            <a:off x="161366" y="5023123"/>
            <a:ext cx="4753534" cy="366110"/>
          </a:xfrm>
          <a:prstGeom prst="rect">
            <a:avLst/>
          </a:prstGeom>
        </p:spPr>
      </p:pic>
      <p:pic>
        <p:nvPicPr>
          <p:cNvPr id="14" name="Picture 13">
            <a:extLst>
              <a:ext uri="{FF2B5EF4-FFF2-40B4-BE49-F238E27FC236}">
                <a16:creationId xmlns:a16="http://schemas.microsoft.com/office/drawing/2014/main" id="{578E5A52-6282-5EEF-F221-DFCAB04F7E57}"/>
              </a:ext>
            </a:extLst>
          </p:cNvPr>
          <p:cNvPicPr>
            <a:picLocks noChangeAspect="1"/>
          </p:cNvPicPr>
          <p:nvPr/>
        </p:nvPicPr>
        <p:blipFill>
          <a:blip r:embed="rId6"/>
          <a:stretch>
            <a:fillRect/>
          </a:stretch>
        </p:blipFill>
        <p:spPr>
          <a:xfrm>
            <a:off x="52244" y="5475194"/>
            <a:ext cx="6343927" cy="366111"/>
          </a:xfrm>
          <a:prstGeom prst="rect">
            <a:avLst/>
          </a:prstGeom>
        </p:spPr>
      </p:pic>
      <p:pic>
        <p:nvPicPr>
          <p:cNvPr id="16" name="Picture 15">
            <a:extLst>
              <a:ext uri="{FF2B5EF4-FFF2-40B4-BE49-F238E27FC236}">
                <a16:creationId xmlns:a16="http://schemas.microsoft.com/office/drawing/2014/main" id="{F64989D5-3782-7D50-20AD-7DC18567AE52}"/>
              </a:ext>
            </a:extLst>
          </p:cNvPr>
          <p:cNvPicPr>
            <a:picLocks noChangeAspect="1"/>
          </p:cNvPicPr>
          <p:nvPr/>
        </p:nvPicPr>
        <p:blipFill>
          <a:blip r:embed="rId7"/>
          <a:stretch>
            <a:fillRect/>
          </a:stretch>
        </p:blipFill>
        <p:spPr>
          <a:xfrm>
            <a:off x="0" y="5841305"/>
            <a:ext cx="3352800" cy="449670"/>
          </a:xfrm>
          <a:prstGeom prst="rect">
            <a:avLst/>
          </a:prstGeom>
        </p:spPr>
      </p:pic>
      <p:pic>
        <p:nvPicPr>
          <p:cNvPr id="18" name="Picture 17">
            <a:extLst>
              <a:ext uri="{FF2B5EF4-FFF2-40B4-BE49-F238E27FC236}">
                <a16:creationId xmlns:a16="http://schemas.microsoft.com/office/drawing/2014/main" id="{36EAA34D-D02D-1434-6263-8EB39760E920}"/>
              </a:ext>
            </a:extLst>
          </p:cNvPr>
          <p:cNvPicPr>
            <a:picLocks noChangeAspect="1"/>
          </p:cNvPicPr>
          <p:nvPr/>
        </p:nvPicPr>
        <p:blipFill>
          <a:blip r:embed="rId8"/>
          <a:stretch>
            <a:fillRect/>
          </a:stretch>
        </p:blipFill>
        <p:spPr>
          <a:xfrm>
            <a:off x="3523902" y="5967446"/>
            <a:ext cx="3915148" cy="366111"/>
          </a:xfrm>
          <a:prstGeom prst="rect">
            <a:avLst/>
          </a:prstGeom>
        </p:spPr>
      </p:pic>
      <p:pic>
        <p:nvPicPr>
          <p:cNvPr id="20" name="Picture 19">
            <a:extLst>
              <a:ext uri="{FF2B5EF4-FFF2-40B4-BE49-F238E27FC236}">
                <a16:creationId xmlns:a16="http://schemas.microsoft.com/office/drawing/2014/main" id="{B48A5DAD-8C12-8E30-DB39-1743E1432478}"/>
              </a:ext>
            </a:extLst>
          </p:cNvPr>
          <p:cNvPicPr>
            <a:picLocks noChangeAspect="1"/>
          </p:cNvPicPr>
          <p:nvPr/>
        </p:nvPicPr>
        <p:blipFill>
          <a:blip r:embed="rId9"/>
          <a:stretch>
            <a:fillRect/>
          </a:stretch>
        </p:blipFill>
        <p:spPr>
          <a:xfrm>
            <a:off x="6200775" y="125098"/>
            <a:ext cx="4644162" cy="936494"/>
          </a:xfrm>
          <a:prstGeom prst="rect">
            <a:avLst/>
          </a:prstGeom>
        </p:spPr>
      </p:pic>
      <p:pic>
        <p:nvPicPr>
          <p:cNvPr id="7170" name="Picture 2" descr="How Many Saas Companies Are There: 2022 SaaS Industry Overview">
            <a:extLst>
              <a:ext uri="{FF2B5EF4-FFF2-40B4-BE49-F238E27FC236}">
                <a16:creationId xmlns:a16="http://schemas.microsoft.com/office/drawing/2014/main" id="{128FCB3C-F63B-F214-F257-4C5B2EED79D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00775" y="1061592"/>
            <a:ext cx="4819650" cy="30122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AD31E7B-C19C-0B55-5708-1ACCEAAABDA1}"/>
              </a:ext>
            </a:extLst>
          </p:cNvPr>
          <p:cNvPicPr>
            <a:picLocks noChangeAspect="1"/>
          </p:cNvPicPr>
          <p:nvPr/>
        </p:nvPicPr>
        <p:blipFill>
          <a:blip r:embed="rId11"/>
          <a:stretch>
            <a:fillRect/>
          </a:stretch>
        </p:blipFill>
        <p:spPr>
          <a:xfrm>
            <a:off x="9374238" y="4172422"/>
            <a:ext cx="2360234" cy="1181238"/>
          </a:xfrm>
          <a:prstGeom prst="rect">
            <a:avLst/>
          </a:prstGeom>
        </p:spPr>
      </p:pic>
      <p:pic>
        <p:nvPicPr>
          <p:cNvPr id="24" name="Picture 23">
            <a:extLst>
              <a:ext uri="{FF2B5EF4-FFF2-40B4-BE49-F238E27FC236}">
                <a16:creationId xmlns:a16="http://schemas.microsoft.com/office/drawing/2014/main" id="{B66BB85D-AEB8-0366-045D-54EE340FFEA2}"/>
              </a:ext>
            </a:extLst>
          </p:cNvPr>
          <p:cNvPicPr>
            <a:picLocks noChangeAspect="1"/>
          </p:cNvPicPr>
          <p:nvPr/>
        </p:nvPicPr>
        <p:blipFill>
          <a:blip r:embed="rId12"/>
          <a:stretch>
            <a:fillRect/>
          </a:stretch>
        </p:blipFill>
        <p:spPr>
          <a:xfrm>
            <a:off x="6537009" y="4060376"/>
            <a:ext cx="2850792" cy="1414818"/>
          </a:xfrm>
          <a:prstGeom prst="rect">
            <a:avLst/>
          </a:prstGeom>
        </p:spPr>
      </p:pic>
      <p:pic>
        <p:nvPicPr>
          <p:cNvPr id="30" name="Picture 29">
            <a:extLst>
              <a:ext uri="{FF2B5EF4-FFF2-40B4-BE49-F238E27FC236}">
                <a16:creationId xmlns:a16="http://schemas.microsoft.com/office/drawing/2014/main" id="{03CEBCF0-1AE9-9FB0-8770-798A9E289A66}"/>
              </a:ext>
            </a:extLst>
          </p:cNvPr>
          <p:cNvPicPr>
            <a:picLocks noChangeAspect="1"/>
          </p:cNvPicPr>
          <p:nvPr/>
        </p:nvPicPr>
        <p:blipFill>
          <a:blip r:embed="rId13"/>
          <a:stretch>
            <a:fillRect/>
          </a:stretch>
        </p:blipFill>
        <p:spPr>
          <a:xfrm>
            <a:off x="0" y="6321538"/>
            <a:ext cx="3734438" cy="276193"/>
          </a:xfrm>
          <a:prstGeom prst="rect">
            <a:avLst/>
          </a:prstGeom>
        </p:spPr>
      </p:pic>
      <p:pic>
        <p:nvPicPr>
          <p:cNvPr id="7168" name="Picture 7167">
            <a:extLst>
              <a:ext uri="{FF2B5EF4-FFF2-40B4-BE49-F238E27FC236}">
                <a16:creationId xmlns:a16="http://schemas.microsoft.com/office/drawing/2014/main" id="{F5D64FEC-9C50-AE31-C0EF-B02CBAB3EB1A}"/>
              </a:ext>
            </a:extLst>
          </p:cNvPr>
          <p:cNvPicPr>
            <a:picLocks noChangeAspect="1"/>
          </p:cNvPicPr>
          <p:nvPr/>
        </p:nvPicPr>
        <p:blipFill>
          <a:blip r:embed="rId14"/>
          <a:stretch>
            <a:fillRect/>
          </a:stretch>
        </p:blipFill>
        <p:spPr>
          <a:xfrm>
            <a:off x="6448415" y="5489976"/>
            <a:ext cx="3820157" cy="265400"/>
          </a:xfrm>
          <a:prstGeom prst="rect">
            <a:avLst/>
          </a:prstGeom>
        </p:spPr>
      </p:pic>
      <p:pic>
        <p:nvPicPr>
          <p:cNvPr id="7171" name="Picture 7170">
            <a:extLst>
              <a:ext uri="{FF2B5EF4-FFF2-40B4-BE49-F238E27FC236}">
                <a16:creationId xmlns:a16="http://schemas.microsoft.com/office/drawing/2014/main" id="{D51CEFC9-1D4D-FC75-3680-6C604813EE72}"/>
              </a:ext>
            </a:extLst>
          </p:cNvPr>
          <p:cNvPicPr>
            <a:picLocks noChangeAspect="1"/>
          </p:cNvPicPr>
          <p:nvPr/>
        </p:nvPicPr>
        <p:blipFill>
          <a:blip r:embed="rId15"/>
          <a:stretch>
            <a:fillRect/>
          </a:stretch>
        </p:blipFill>
        <p:spPr>
          <a:xfrm>
            <a:off x="3884584" y="6300636"/>
            <a:ext cx="3915148" cy="297095"/>
          </a:xfrm>
          <a:prstGeom prst="rect">
            <a:avLst/>
          </a:prstGeom>
        </p:spPr>
      </p:pic>
      <p:pic>
        <p:nvPicPr>
          <p:cNvPr id="7173" name="Picture 7172">
            <a:extLst>
              <a:ext uri="{FF2B5EF4-FFF2-40B4-BE49-F238E27FC236}">
                <a16:creationId xmlns:a16="http://schemas.microsoft.com/office/drawing/2014/main" id="{C5C6D585-63CF-BFCD-5DCA-DF6BEB5A5548}"/>
              </a:ext>
            </a:extLst>
          </p:cNvPr>
          <p:cNvPicPr>
            <a:picLocks noChangeAspect="1"/>
          </p:cNvPicPr>
          <p:nvPr/>
        </p:nvPicPr>
        <p:blipFill>
          <a:blip r:embed="rId16"/>
          <a:stretch>
            <a:fillRect/>
          </a:stretch>
        </p:blipFill>
        <p:spPr>
          <a:xfrm>
            <a:off x="6667499" y="5770158"/>
            <a:ext cx="3133725" cy="254448"/>
          </a:xfrm>
          <a:prstGeom prst="rect">
            <a:avLst/>
          </a:prstGeom>
        </p:spPr>
      </p:pic>
      <p:pic>
        <p:nvPicPr>
          <p:cNvPr id="7175" name="Picture 7174">
            <a:extLst>
              <a:ext uri="{FF2B5EF4-FFF2-40B4-BE49-F238E27FC236}">
                <a16:creationId xmlns:a16="http://schemas.microsoft.com/office/drawing/2014/main" id="{9DF9F8E6-0DBB-0992-970E-F77479E9FC5B}"/>
              </a:ext>
            </a:extLst>
          </p:cNvPr>
          <p:cNvPicPr>
            <a:picLocks noChangeAspect="1"/>
          </p:cNvPicPr>
          <p:nvPr/>
        </p:nvPicPr>
        <p:blipFill>
          <a:blip r:embed="rId17"/>
          <a:stretch>
            <a:fillRect/>
          </a:stretch>
        </p:blipFill>
        <p:spPr>
          <a:xfrm>
            <a:off x="7953538" y="6080613"/>
            <a:ext cx="3695372" cy="327093"/>
          </a:xfrm>
          <a:prstGeom prst="rect">
            <a:avLst/>
          </a:prstGeom>
        </p:spPr>
      </p:pic>
      <p:pic>
        <p:nvPicPr>
          <p:cNvPr id="7177" name="Picture 7176">
            <a:extLst>
              <a:ext uri="{FF2B5EF4-FFF2-40B4-BE49-F238E27FC236}">
                <a16:creationId xmlns:a16="http://schemas.microsoft.com/office/drawing/2014/main" id="{F1ECE556-AC67-B9DE-ED63-CF3900858A32}"/>
              </a:ext>
            </a:extLst>
          </p:cNvPr>
          <p:cNvPicPr>
            <a:picLocks noChangeAspect="1"/>
          </p:cNvPicPr>
          <p:nvPr/>
        </p:nvPicPr>
        <p:blipFill>
          <a:blip r:embed="rId18"/>
          <a:stretch>
            <a:fillRect/>
          </a:stretch>
        </p:blipFill>
        <p:spPr>
          <a:xfrm>
            <a:off x="11166032" y="2036999"/>
            <a:ext cx="642182" cy="1181298"/>
          </a:xfrm>
          <a:prstGeom prst="rect">
            <a:avLst/>
          </a:prstGeom>
        </p:spPr>
      </p:pic>
      <p:pic>
        <p:nvPicPr>
          <p:cNvPr id="7179" name="Picture 7178">
            <a:extLst>
              <a:ext uri="{FF2B5EF4-FFF2-40B4-BE49-F238E27FC236}">
                <a16:creationId xmlns:a16="http://schemas.microsoft.com/office/drawing/2014/main" id="{B08F068C-852D-D71E-30AA-3CF69931DAA0}"/>
              </a:ext>
            </a:extLst>
          </p:cNvPr>
          <p:cNvPicPr>
            <a:picLocks noChangeAspect="1"/>
          </p:cNvPicPr>
          <p:nvPr/>
        </p:nvPicPr>
        <p:blipFill>
          <a:blip r:embed="rId19"/>
          <a:stretch>
            <a:fillRect/>
          </a:stretch>
        </p:blipFill>
        <p:spPr>
          <a:xfrm>
            <a:off x="11092290" y="228444"/>
            <a:ext cx="789666" cy="1414818"/>
          </a:xfrm>
          <a:prstGeom prst="rect">
            <a:avLst/>
          </a:prstGeom>
        </p:spPr>
      </p:pic>
      <p:sp>
        <p:nvSpPr>
          <p:cNvPr id="2" name="Rectangle 1">
            <a:extLst>
              <a:ext uri="{FF2B5EF4-FFF2-40B4-BE49-F238E27FC236}">
                <a16:creationId xmlns:a16="http://schemas.microsoft.com/office/drawing/2014/main" id="{4272233A-174E-F995-8BD2-832B7594613B}"/>
              </a:ext>
            </a:extLst>
          </p:cNvPr>
          <p:cNvSpPr/>
          <p:nvPr/>
        </p:nvSpPr>
        <p:spPr>
          <a:xfrm>
            <a:off x="5486400" y="-55076"/>
            <a:ext cx="6705600" cy="55302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4618532"/>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BCCF890-AAF4-38A6-E250-EEF7A96F3DA1}"/>
              </a:ext>
            </a:extLst>
          </p:cNvPr>
          <p:cNvSpPr>
            <a:spLocks noGrp="1"/>
          </p:cNvSpPr>
          <p:nvPr>
            <p:ph type="sldNum" sz="quarter" idx="12"/>
          </p:nvPr>
        </p:nvSpPr>
        <p:spPr/>
        <p:txBody>
          <a:bodyPr/>
          <a:lstStyle/>
          <a:p>
            <a:fld id="{A49DFD55-3C28-40EF-9E31-A92D2E4017FF}" type="slidenum">
              <a:rPr lang="en-US" smtClean="0"/>
              <a:pPr/>
              <a:t>13</a:t>
            </a:fld>
            <a:endParaRPr lang="en-US" dirty="0"/>
          </a:p>
        </p:txBody>
      </p:sp>
      <p:pic>
        <p:nvPicPr>
          <p:cNvPr id="8" name="Picture 7">
            <a:extLst>
              <a:ext uri="{FF2B5EF4-FFF2-40B4-BE49-F238E27FC236}">
                <a16:creationId xmlns:a16="http://schemas.microsoft.com/office/drawing/2014/main" id="{06B407C0-A39A-6BF7-7F4F-CC9CDAB86D46}"/>
              </a:ext>
            </a:extLst>
          </p:cNvPr>
          <p:cNvPicPr>
            <a:picLocks noChangeAspect="1"/>
          </p:cNvPicPr>
          <p:nvPr/>
        </p:nvPicPr>
        <p:blipFill>
          <a:blip r:embed="rId2"/>
          <a:stretch>
            <a:fillRect/>
          </a:stretch>
        </p:blipFill>
        <p:spPr>
          <a:xfrm>
            <a:off x="1675783" y="1187344"/>
            <a:ext cx="8840434" cy="5010849"/>
          </a:xfrm>
          <a:prstGeom prst="rect">
            <a:avLst/>
          </a:prstGeom>
        </p:spPr>
      </p:pic>
    </p:spTree>
    <p:extLst>
      <p:ext uri="{BB962C8B-B14F-4D97-AF65-F5344CB8AC3E}">
        <p14:creationId xmlns:p14="http://schemas.microsoft.com/office/powerpoint/2010/main" val="182759488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BCCF890-AAF4-38A6-E250-EEF7A96F3DA1}"/>
              </a:ext>
            </a:extLst>
          </p:cNvPr>
          <p:cNvSpPr>
            <a:spLocks noGrp="1"/>
          </p:cNvSpPr>
          <p:nvPr>
            <p:ph type="sldNum" sz="quarter" idx="12"/>
          </p:nvPr>
        </p:nvSpPr>
        <p:spPr/>
        <p:txBody>
          <a:bodyPr/>
          <a:lstStyle/>
          <a:p>
            <a:fld id="{A49DFD55-3C28-40EF-9E31-A92D2E4017FF}" type="slidenum">
              <a:rPr lang="en-US" smtClean="0"/>
              <a:pPr/>
              <a:t>14</a:t>
            </a:fld>
            <a:endParaRPr lang="en-US" dirty="0"/>
          </a:p>
        </p:txBody>
      </p:sp>
      <p:pic>
        <p:nvPicPr>
          <p:cNvPr id="3" name="Picture 2">
            <a:extLst>
              <a:ext uri="{FF2B5EF4-FFF2-40B4-BE49-F238E27FC236}">
                <a16:creationId xmlns:a16="http://schemas.microsoft.com/office/drawing/2014/main" id="{B2941EAF-56F4-70B5-9F79-C8EBC2A59302}"/>
              </a:ext>
            </a:extLst>
          </p:cNvPr>
          <p:cNvPicPr>
            <a:picLocks noChangeAspect="1"/>
          </p:cNvPicPr>
          <p:nvPr/>
        </p:nvPicPr>
        <p:blipFill>
          <a:blip r:embed="rId2"/>
          <a:stretch>
            <a:fillRect/>
          </a:stretch>
        </p:blipFill>
        <p:spPr>
          <a:xfrm>
            <a:off x="2596598" y="1129225"/>
            <a:ext cx="8757202" cy="4852475"/>
          </a:xfrm>
          <a:prstGeom prst="rect">
            <a:avLst/>
          </a:prstGeom>
        </p:spPr>
      </p:pic>
    </p:spTree>
    <p:extLst>
      <p:ext uri="{BB962C8B-B14F-4D97-AF65-F5344CB8AC3E}">
        <p14:creationId xmlns:p14="http://schemas.microsoft.com/office/powerpoint/2010/main" val="2403720006"/>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83BFA54-1198-99AE-F897-DB0ED8A2E9F1}"/>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2DC46631-9B89-7AF7-1C5D-52D6D879999C}"/>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BDEEFBDB-1DED-7BB3-2654-928E2C6265F3}"/>
              </a:ext>
            </a:extLst>
          </p:cNvPr>
          <p:cNvSpPr>
            <a:spLocks noGrp="1"/>
          </p:cNvSpPr>
          <p:nvPr>
            <p:ph type="sldNum" sz="quarter" idx="12"/>
          </p:nvPr>
        </p:nvSpPr>
        <p:spPr/>
        <p:txBody>
          <a:bodyPr/>
          <a:lstStyle/>
          <a:p>
            <a:fld id="{A49DFD55-3C28-40EF-9E31-A92D2E4017FF}" type="slidenum">
              <a:rPr lang="en-US" smtClean="0"/>
              <a:pPr/>
              <a:t>15</a:t>
            </a:fld>
            <a:endParaRPr lang="en-US" dirty="0"/>
          </a:p>
        </p:txBody>
      </p:sp>
      <p:pic>
        <p:nvPicPr>
          <p:cNvPr id="14338" name="Picture 2" descr="Amazon revamps Fire TV user interface with new home screen ...">
            <a:extLst>
              <a:ext uri="{FF2B5EF4-FFF2-40B4-BE49-F238E27FC236}">
                <a16:creationId xmlns:a16="http://schemas.microsoft.com/office/drawing/2014/main" id="{F17FEB33-A6E4-CC70-B88F-2B6C12F6B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32" y="0"/>
            <a:ext cx="11958882" cy="6900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294356"/>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Where Do You Begin?</a:t>
            </a:r>
          </a:p>
        </p:txBody>
      </p:sp>
    </p:spTree>
    <p:extLst>
      <p:ext uri="{BB962C8B-B14F-4D97-AF65-F5344CB8AC3E}">
        <p14:creationId xmlns:p14="http://schemas.microsoft.com/office/powerpoint/2010/main" val="316181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Content Placeholder 16">
            <a:extLst>
              <a:ext uri="{FF2B5EF4-FFF2-40B4-BE49-F238E27FC236}">
                <a16:creationId xmlns:a16="http://schemas.microsoft.com/office/drawing/2014/main" id="{9EDD6021-518C-4342-91F6-F097A93D8F61}"/>
              </a:ext>
            </a:extLst>
          </p:cNvPr>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p:pic>
      <p:sp>
        <p:nvSpPr>
          <p:cNvPr id="3" name="Content Placeholder 2">
            <a:extLst>
              <a:ext uri="{FF2B5EF4-FFF2-40B4-BE49-F238E27FC236}">
                <a16:creationId xmlns:a16="http://schemas.microsoft.com/office/drawing/2014/main" id="{F08167D7-629D-49AB-9F3C-F614212769A2}"/>
              </a:ext>
            </a:extLst>
          </p:cNvPr>
          <p:cNvSpPr>
            <a:spLocks noGrp="1"/>
          </p:cNvSpPr>
          <p:nvPr>
            <p:ph idx="1"/>
          </p:nvPr>
        </p:nvSpPr>
        <p:spPr>
          <a:xfrm>
            <a:off x="216130" y="74814"/>
            <a:ext cx="5486400" cy="327580"/>
          </a:xfrm>
        </p:spPr>
        <p:txBody>
          <a:bodyPr>
            <a:noAutofit/>
          </a:bodyPr>
          <a:lstStyle/>
          <a:p>
            <a:r>
              <a:rPr lang="en-US" sz="3600" dirty="0"/>
              <a:t>1. Document</a:t>
            </a:r>
          </a:p>
        </p:txBody>
      </p:sp>
      <p:sp>
        <p:nvSpPr>
          <p:cNvPr id="4" name="Content Placeholder 3">
            <a:extLst>
              <a:ext uri="{FF2B5EF4-FFF2-40B4-BE49-F238E27FC236}">
                <a16:creationId xmlns:a16="http://schemas.microsoft.com/office/drawing/2014/main" id="{DB85FBBA-D98C-4D00-B8EF-A27C541266FE}"/>
              </a:ext>
            </a:extLst>
          </p:cNvPr>
          <p:cNvSpPr>
            <a:spLocks noGrp="1"/>
          </p:cNvSpPr>
          <p:nvPr>
            <p:ph idx="14"/>
          </p:nvPr>
        </p:nvSpPr>
        <p:spPr>
          <a:xfrm>
            <a:off x="457200" y="1072342"/>
            <a:ext cx="5486401" cy="3719352"/>
          </a:xfrm>
        </p:spPr>
        <p:txBody>
          <a:bodyPr>
            <a:normAutofit fontScale="85000" lnSpcReduction="20000"/>
          </a:bodyPr>
          <a:lstStyle/>
          <a:p>
            <a:pPr marL="0" indent="0">
              <a:lnSpc>
                <a:spcPct val="160000"/>
              </a:lnSpc>
              <a:buNone/>
            </a:pPr>
            <a:r>
              <a:rPr lang="en-US" sz="2700" dirty="0">
                <a:solidFill>
                  <a:schemeClr val="tx2"/>
                </a:solidFill>
                <a:latin typeface="Tw Cen MT" panose="020B0602020104020603" pitchFamily="34" charset="0"/>
              </a:rPr>
              <a:t>Think Through Your Day:</a:t>
            </a:r>
          </a:p>
          <a:p>
            <a:r>
              <a:rPr lang="en-US" dirty="0"/>
              <a:t>What software are you using?  </a:t>
            </a:r>
          </a:p>
          <a:p>
            <a:pPr lvl="1"/>
            <a:r>
              <a:rPr lang="en-US" dirty="0"/>
              <a:t>It is helpful to simply go through your day and note any program that you are using – do this for a week.  Have your team do this as well</a:t>
            </a:r>
          </a:p>
          <a:p>
            <a:r>
              <a:rPr lang="en-US" dirty="0"/>
              <a:t>How often are you taking information and manipulating it in Excel?</a:t>
            </a:r>
          </a:p>
          <a:p>
            <a:r>
              <a:rPr lang="en-US" dirty="0"/>
              <a:t>Where do I feel frustration?</a:t>
            </a:r>
          </a:p>
          <a:p>
            <a:pPr lvl="1"/>
            <a:r>
              <a:rPr lang="en-US" dirty="0"/>
              <a:t>Example: Am I looking at something in a program, then combing through my e-mails?</a:t>
            </a:r>
          </a:p>
          <a:p>
            <a:endParaRPr lang="en-US" dirty="0"/>
          </a:p>
        </p:txBody>
      </p:sp>
    </p:spTree>
    <p:extLst>
      <p:ext uri="{BB962C8B-B14F-4D97-AF65-F5344CB8AC3E}">
        <p14:creationId xmlns:p14="http://schemas.microsoft.com/office/powerpoint/2010/main" val="3655293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E67B5C-1649-4993-9AA7-6DA99FE552DB}"/>
              </a:ext>
            </a:extLst>
          </p:cNvPr>
          <p:cNvSpPr>
            <a:spLocks noGrp="1"/>
          </p:cNvSpPr>
          <p:nvPr>
            <p:ph type="title"/>
          </p:nvPr>
        </p:nvSpPr>
        <p:spPr/>
        <p:txBody>
          <a:bodyPr/>
          <a:lstStyle/>
          <a:p>
            <a:r>
              <a:rPr lang="en-US" dirty="0"/>
              <a:t>2. Dream</a:t>
            </a:r>
          </a:p>
        </p:txBody>
      </p:sp>
      <p:pic>
        <p:nvPicPr>
          <p:cNvPr id="6" name="Content Placeholder 5">
            <a:extLst>
              <a:ext uri="{FF2B5EF4-FFF2-40B4-BE49-F238E27FC236}">
                <a16:creationId xmlns:a16="http://schemas.microsoft.com/office/drawing/2014/main" id="{70D4BB87-786E-4E2C-A596-0A35D6E871E9}"/>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p:pic>
      <p:sp>
        <p:nvSpPr>
          <p:cNvPr id="2" name="Content Placeholder 3">
            <a:extLst>
              <a:ext uri="{FF2B5EF4-FFF2-40B4-BE49-F238E27FC236}">
                <a16:creationId xmlns:a16="http://schemas.microsoft.com/office/drawing/2014/main" id="{E71133D9-B0A5-4696-DF99-73BC2048CE8E}"/>
              </a:ext>
            </a:extLst>
          </p:cNvPr>
          <p:cNvSpPr>
            <a:spLocks noGrp="1"/>
          </p:cNvSpPr>
          <p:nvPr>
            <p:ph idx="1"/>
          </p:nvPr>
        </p:nvSpPr>
        <p:spPr>
          <a:xfrm>
            <a:off x="224160" y="1490663"/>
            <a:ext cx="7315200" cy="5029200"/>
          </a:xfrm>
        </p:spPr>
        <p:txBody>
          <a:bodyPr>
            <a:normAutofit/>
          </a:bodyPr>
          <a:lstStyle/>
          <a:p>
            <a:pPr marL="0" indent="0">
              <a:buNone/>
            </a:pPr>
            <a:r>
              <a:rPr lang="en-US" dirty="0"/>
              <a:t>What would “nirvana” look like?</a:t>
            </a:r>
          </a:p>
          <a:p>
            <a:pPr lvl="1"/>
            <a:r>
              <a:rPr lang="en-US" dirty="0"/>
              <a:t>How would I ideally be spending my day?</a:t>
            </a:r>
          </a:p>
          <a:p>
            <a:pPr lvl="2"/>
            <a:r>
              <a:rPr lang="en-US" dirty="0"/>
              <a:t>Examples</a:t>
            </a:r>
          </a:p>
          <a:p>
            <a:pPr lvl="3"/>
            <a:r>
              <a:rPr lang="en-US" dirty="0"/>
              <a:t>Someone calls in with a question?</a:t>
            </a:r>
          </a:p>
          <a:p>
            <a:pPr lvl="3"/>
            <a:r>
              <a:rPr lang="en-US" dirty="0"/>
              <a:t>How would I prepare my grant reporting?</a:t>
            </a:r>
          </a:p>
          <a:p>
            <a:pPr lvl="3"/>
            <a:r>
              <a:rPr lang="en-US" dirty="0"/>
              <a:t>What does it look like to prepare for a board meeting?</a:t>
            </a:r>
          </a:p>
          <a:p>
            <a:pPr lvl="3"/>
            <a:r>
              <a:rPr lang="en-US" dirty="0"/>
              <a:t>What is taking me away from achieving my mission?</a:t>
            </a:r>
          </a:p>
          <a:p>
            <a:pPr lvl="2"/>
            <a:endParaRPr lang="en-US" dirty="0"/>
          </a:p>
        </p:txBody>
      </p:sp>
    </p:spTree>
    <p:extLst>
      <p:ext uri="{BB962C8B-B14F-4D97-AF65-F5344CB8AC3E}">
        <p14:creationId xmlns:p14="http://schemas.microsoft.com/office/powerpoint/2010/main" val="26290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E67B5C-1649-4993-9AA7-6DA99FE552DB}"/>
              </a:ext>
            </a:extLst>
          </p:cNvPr>
          <p:cNvSpPr>
            <a:spLocks noGrp="1"/>
          </p:cNvSpPr>
          <p:nvPr>
            <p:ph type="title"/>
          </p:nvPr>
        </p:nvSpPr>
        <p:spPr/>
        <p:txBody>
          <a:bodyPr/>
          <a:lstStyle/>
          <a:p>
            <a:r>
              <a:rPr lang="en-US" dirty="0"/>
              <a:t>3. Define</a:t>
            </a:r>
          </a:p>
        </p:txBody>
      </p:sp>
      <p:pic>
        <p:nvPicPr>
          <p:cNvPr id="6" name="Content Placeholder 5">
            <a:extLst>
              <a:ext uri="{FF2B5EF4-FFF2-40B4-BE49-F238E27FC236}">
                <a16:creationId xmlns:a16="http://schemas.microsoft.com/office/drawing/2014/main" id="{70D4BB87-786E-4E2C-A596-0A35D6E871E9}"/>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p:pic>
      <p:sp>
        <p:nvSpPr>
          <p:cNvPr id="2" name="Content Placeholder 3">
            <a:extLst>
              <a:ext uri="{FF2B5EF4-FFF2-40B4-BE49-F238E27FC236}">
                <a16:creationId xmlns:a16="http://schemas.microsoft.com/office/drawing/2014/main" id="{573F171B-B272-01E3-7E9D-8AFA9950D5B8}"/>
              </a:ext>
            </a:extLst>
          </p:cNvPr>
          <p:cNvSpPr>
            <a:spLocks noGrp="1"/>
          </p:cNvSpPr>
          <p:nvPr>
            <p:ph idx="1"/>
          </p:nvPr>
        </p:nvSpPr>
        <p:spPr>
          <a:xfrm>
            <a:off x="135183" y="1288440"/>
            <a:ext cx="7315200" cy="5029200"/>
          </a:xfrm>
        </p:spPr>
        <p:txBody>
          <a:bodyPr>
            <a:normAutofit fontScale="85000" lnSpcReduction="10000"/>
          </a:bodyPr>
          <a:lstStyle/>
          <a:p>
            <a:pPr marL="0" indent="0">
              <a:buNone/>
            </a:pPr>
            <a:r>
              <a:rPr lang="en-US" dirty="0"/>
              <a:t>If I had a person fixing my problem, how would I define it?</a:t>
            </a:r>
          </a:p>
          <a:p>
            <a:pPr lvl="1"/>
            <a:r>
              <a:rPr lang="en-US" dirty="0"/>
              <a:t>Pro-tip – use Artificial Intelligence for a prompt:</a:t>
            </a:r>
          </a:p>
          <a:p>
            <a:pPr lvl="2"/>
            <a:r>
              <a:rPr lang="en-US" dirty="0"/>
              <a:t>Example Prompt: Write a job description for an accounts payable clerk:</a:t>
            </a:r>
          </a:p>
          <a:p>
            <a:pPr lvl="3"/>
            <a:r>
              <a:rPr lang="en-US" sz="1700" dirty="0"/>
              <a:t>We are seeking a detail-oriented and proactive Accounts Payable Clerk to join our Finance team. The successful candidate will be responsible for </a:t>
            </a:r>
            <a:r>
              <a:rPr lang="en-US" sz="1700" b="1" i="1" dirty="0"/>
              <a:t>processing invoices, ensuring timely payments, reconciling vendor statements</a:t>
            </a:r>
            <a:r>
              <a:rPr lang="en-US" sz="1700" dirty="0"/>
              <a:t>, and maintaining accurate financial records. This role is crucial in supporting the financial operations and maintaining strong relationships with our vendors.</a:t>
            </a:r>
          </a:p>
          <a:p>
            <a:pPr lvl="1"/>
            <a:r>
              <a:rPr lang="en-US" sz="2100" dirty="0"/>
              <a:t>Take the details and start asking yourself Questions</a:t>
            </a:r>
          </a:p>
          <a:p>
            <a:pPr lvl="4"/>
            <a:r>
              <a:rPr lang="en-US" b="0" i="0" dirty="0">
                <a:solidFill>
                  <a:srgbClr val="0D0D0D"/>
                </a:solidFill>
                <a:effectLst/>
                <a:latin typeface="Söhne"/>
              </a:rPr>
              <a:t>Sort, code, and match invoices – is there a way that we could eliminate data entry?</a:t>
            </a:r>
          </a:p>
          <a:p>
            <a:pPr lvl="4"/>
            <a:r>
              <a:rPr lang="en-US" b="0" i="0" dirty="0">
                <a:solidFill>
                  <a:srgbClr val="0D0D0D"/>
                </a:solidFill>
                <a:effectLst/>
                <a:latin typeface="Söhne"/>
              </a:rPr>
              <a:t>Monitor accounts to ensure payments are up-to-date – is there a way that we can be alerted for payments due, versus looking through everything?</a:t>
            </a:r>
          </a:p>
          <a:p>
            <a:pPr lvl="4"/>
            <a:r>
              <a:rPr lang="en-US" dirty="0">
                <a:solidFill>
                  <a:srgbClr val="0D0D0D"/>
                </a:solidFill>
                <a:latin typeface="Söhne"/>
              </a:rPr>
              <a:t>How does this improve my ability to focus on my mission?</a:t>
            </a:r>
          </a:p>
          <a:p>
            <a:pPr lvl="1"/>
            <a:r>
              <a:rPr lang="en-US" dirty="0"/>
              <a:t>Do this for EVERY area of your operation</a:t>
            </a:r>
          </a:p>
        </p:txBody>
      </p:sp>
    </p:spTree>
    <p:extLst>
      <p:ext uri="{BB962C8B-B14F-4D97-AF65-F5344CB8AC3E}">
        <p14:creationId xmlns:p14="http://schemas.microsoft.com/office/powerpoint/2010/main" val="384004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DF250-ECC0-4441-AE68-535439035C37}"/>
              </a:ext>
            </a:extLst>
          </p:cNvPr>
          <p:cNvSpPr>
            <a:spLocks noGrp="1"/>
          </p:cNvSpPr>
          <p:nvPr>
            <p:ph type="title"/>
          </p:nvPr>
        </p:nvSpPr>
        <p:spPr/>
        <p:txBody>
          <a:bodyPr/>
          <a:lstStyle/>
          <a:p>
            <a:r>
              <a:rPr lang="en-US"/>
              <a:t>Trina Michels</a:t>
            </a:r>
          </a:p>
        </p:txBody>
      </p:sp>
      <p:sp>
        <p:nvSpPr>
          <p:cNvPr id="5" name="Content Placeholder 2">
            <a:extLst>
              <a:ext uri="{FF2B5EF4-FFF2-40B4-BE49-F238E27FC236}">
                <a16:creationId xmlns:a16="http://schemas.microsoft.com/office/drawing/2014/main" id="{20A465B3-6642-497B-BB34-DA99CC75A874}"/>
              </a:ext>
            </a:extLst>
          </p:cNvPr>
          <p:cNvSpPr txBox="1">
            <a:spLocks/>
          </p:cNvSpPr>
          <p:nvPr/>
        </p:nvSpPr>
        <p:spPr>
          <a:xfrm>
            <a:off x="304800" y="1364079"/>
            <a:ext cx="11582400" cy="5212080"/>
          </a:xfrm>
          <a:prstGeom prst="rect">
            <a:avLst/>
          </a:prstGeom>
        </p:spPr>
        <p:txBody>
          <a:bodyPr vert="horz" lIns="0" tIns="45720" rIns="0" bIns="45720" rtlCol="0">
            <a:normAutofit/>
          </a:bodyPr>
          <a:lstStyle>
            <a:lvl1pPr marL="342900" indent="-342900" algn="l" defTabSz="685800" rtl="0" eaLnBrk="1" latinLnBrk="0" hangingPunct="1">
              <a:lnSpc>
                <a:spcPct val="150000"/>
              </a:lnSpc>
              <a:spcBef>
                <a:spcPts val="0"/>
              </a:spcBef>
              <a:buFont typeface="Arial" panose="020B0604020202020204" pitchFamily="34" charset="0"/>
              <a:buChar char="•"/>
              <a:defRPr sz="2300" kern="1200" spc="0" baseline="0">
                <a:solidFill>
                  <a:schemeClr val="tx2"/>
                </a:solidFill>
                <a:latin typeface="+mn-lt"/>
                <a:ea typeface="+mn-ea"/>
                <a:cs typeface="+mn-cs"/>
              </a:defRPr>
            </a:lvl1pPr>
            <a:lvl2pPr marL="685800" indent="-342900" algn="l" defTabSz="685800" rtl="0" eaLnBrk="1" latinLnBrk="0" hangingPunct="1">
              <a:lnSpc>
                <a:spcPct val="150000"/>
              </a:lnSpc>
              <a:spcBef>
                <a:spcPts val="0"/>
              </a:spcBef>
              <a:buFont typeface="Arial" panose="020B0604020202020204" pitchFamily="34" charset="0"/>
              <a:buChar char="•"/>
              <a:defRPr sz="2000" kern="1200" spc="0" baseline="0">
                <a:solidFill>
                  <a:schemeClr val="accent1"/>
                </a:solidFill>
                <a:latin typeface="+mn-lt"/>
                <a:ea typeface="+mn-ea"/>
                <a:cs typeface="+mn-cs"/>
              </a:defRPr>
            </a:lvl2pPr>
            <a:lvl3pPr marL="971550" indent="-285750" algn="l" defTabSz="685800" rtl="0" eaLnBrk="1" latinLnBrk="0" hangingPunct="1">
              <a:lnSpc>
                <a:spcPct val="150000"/>
              </a:lnSpc>
              <a:spcBef>
                <a:spcPts val="0"/>
              </a:spcBef>
              <a:buFont typeface="Arial" panose="020B0604020202020204" pitchFamily="34" charset="0"/>
              <a:buChar char="•"/>
              <a:defRPr sz="1700" kern="1200" spc="0" baseline="0">
                <a:solidFill>
                  <a:schemeClr val="accent1"/>
                </a:solidFill>
                <a:latin typeface="+mn-lt"/>
                <a:ea typeface="+mn-ea"/>
                <a:cs typeface="+mn-cs"/>
              </a:defRPr>
            </a:lvl3pPr>
            <a:lvl4pPr marL="13144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4pPr>
            <a:lvl5pPr marL="1657350" indent="-285750" algn="l" defTabSz="685800" rtl="0" eaLnBrk="1" latinLnBrk="0" hangingPunct="1">
              <a:lnSpc>
                <a:spcPct val="150000"/>
              </a:lnSpc>
              <a:spcBef>
                <a:spcPts val="0"/>
              </a:spcBef>
              <a:buFont typeface="Arial" panose="020B0604020202020204" pitchFamily="34" charset="0"/>
              <a:buChar char="•"/>
              <a:defRPr sz="1550" kern="1200" spc="0" baseline="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defRPr/>
            </a:pPr>
            <a:endParaRPr lang="en-US" sz="1900" b="1" cap="all">
              <a:solidFill>
                <a:srgbClr val="182751"/>
              </a:solidFill>
              <a:latin typeface="Tw Cen MT"/>
            </a:endParaRPr>
          </a:p>
          <a:p>
            <a:pPr marL="0" indent="0">
              <a:lnSpc>
                <a:spcPct val="100000"/>
              </a:lnSpc>
              <a:buFont typeface="Arial" panose="020B0604020202020204" pitchFamily="34" charset="0"/>
              <a:buNone/>
              <a:defRPr/>
            </a:pPr>
            <a:endParaRPr lang="en-US" sz="1900" b="1" cap="all">
              <a:solidFill>
                <a:srgbClr val="182751"/>
              </a:solidFill>
            </a:endParaRPr>
          </a:p>
          <a:p>
            <a:pPr marL="0" indent="0">
              <a:lnSpc>
                <a:spcPct val="100000"/>
              </a:lnSpc>
              <a:buFont typeface="Arial" panose="020B0604020202020204" pitchFamily="34" charset="0"/>
              <a:buNone/>
              <a:defRPr/>
            </a:pPr>
            <a:endParaRPr lang="en-US" sz="1900" b="1" cap="all">
              <a:solidFill>
                <a:srgbClr val="182751"/>
              </a:solidFill>
              <a:latin typeface="Tw Cen MT"/>
            </a:endParaRPr>
          </a:p>
          <a:p>
            <a:pPr marL="0" indent="0">
              <a:lnSpc>
                <a:spcPct val="100000"/>
              </a:lnSpc>
              <a:buFont typeface="Arial" panose="020B0604020202020204" pitchFamily="34" charset="0"/>
              <a:buNone/>
              <a:defRPr/>
            </a:pPr>
            <a:endParaRPr lang="en-US" sz="2000">
              <a:solidFill>
                <a:srgbClr val="182751"/>
              </a:solidFill>
              <a:latin typeface="Tw Cen MT"/>
            </a:endParaRPr>
          </a:p>
          <a:p>
            <a:pPr marL="0" indent="0">
              <a:lnSpc>
                <a:spcPct val="100000"/>
              </a:lnSpc>
              <a:buFont typeface="Arial" panose="020B0604020202020204" pitchFamily="34" charset="0"/>
              <a:buNone/>
              <a:defRPr/>
            </a:pPr>
            <a:endParaRPr lang="en-US">
              <a:solidFill>
                <a:srgbClr val="182751"/>
              </a:solidFill>
              <a:latin typeface="Tw Cen MT"/>
            </a:endParaRPr>
          </a:p>
          <a:p>
            <a:endParaRPr lang="en-US">
              <a:solidFill>
                <a:srgbClr val="182751"/>
              </a:solidFill>
            </a:endParaRPr>
          </a:p>
        </p:txBody>
      </p:sp>
      <p:pic>
        <p:nvPicPr>
          <p:cNvPr id="4" name="Picture 2" descr="About dairy cows | Compassion in World Farming">
            <a:extLst>
              <a:ext uri="{FF2B5EF4-FFF2-40B4-BE49-F238E27FC236}">
                <a16:creationId xmlns:a16="http://schemas.microsoft.com/office/drawing/2014/main" id="{3C253D2A-1FE6-B802-55F7-B462AAE70D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337" y="1364079"/>
            <a:ext cx="3889785" cy="24778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4CEBF50D-BDC5-5D89-6889-3D726C96D88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08" t="15669" r="18013" b="12316"/>
          <a:stretch/>
        </p:blipFill>
        <p:spPr bwMode="auto">
          <a:xfrm>
            <a:off x="5735761" y="1015807"/>
            <a:ext cx="2758437" cy="31743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6C2B6C74-9296-D6E0-53A7-CF346058FB0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688" r="8012"/>
          <a:stretch/>
        </p:blipFill>
        <p:spPr bwMode="auto">
          <a:xfrm>
            <a:off x="1199098" y="3969257"/>
            <a:ext cx="3154265" cy="24795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a:extLst>
              <a:ext uri="{FF2B5EF4-FFF2-40B4-BE49-F238E27FC236}">
                <a16:creationId xmlns:a16="http://schemas.microsoft.com/office/drawing/2014/main" id="{4A72DB1C-849C-2BFF-7C67-707739067D7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704" r="4313"/>
          <a:stretch/>
        </p:blipFill>
        <p:spPr bwMode="auto">
          <a:xfrm>
            <a:off x="9374219" y="1754091"/>
            <a:ext cx="2131890" cy="30999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a:extLst>
              <a:ext uri="{FF2B5EF4-FFF2-40B4-BE49-F238E27FC236}">
                <a16:creationId xmlns:a16="http://schemas.microsoft.com/office/drawing/2014/main" id="{2AC82933-3713-10FC-9C7D-1AE675C26AE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04" t="28049" r="15580" b="29927"/>
          <a:stretch/>
        </p:blipFill>
        <p:spPr bwMode="auto">
          <a:xfrm>
            <a:off x="5204600" y="4350661"/>
            <a:ext cx="3797764" cy="2009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9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game board with cartoon characters&#10;&#10;Description automatically generated with medium confidence">
            <a:extLst>
              <a:ext uri="{FF2B5EF4-FFF2-40B4-BE49-F238E27FC236}">
                <a16:creationId xmlns:a16="http://schemas.microsoft.com/office/drawing/2014/main" id="{65CE4C03-2F00-D965-E8CF-D3947CA65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4860" y="1083002"/>
            <a:ext cx="5544617" cy="5544617"/>
          </a:xfrm>
          <a:prstGeom prst="rect">
            <a:avLst/>
          </a:prstGeom>
        </p:spPr>
      </p:pic>
      <p:sp>
        <p:nvSpPr>
          <p:cNvPr id="6" name="Title 5">
            <a:extLst>
              <a:ext uri="{FF2B5EF4-FFF2-40B4-BE49-F238E27FC236}">
                <a16:creationId xmlns:a16="http://schemas.microsoft.com/office/drawing/2014/main" id="{5DE76C56-3174-9EC6-DDC3-ABB3038D14F5}"/>
              </a:ext>
            </a:extLst>
          </p:cNvPr>
          <p:cNvSpPr>
            <a:spLocks noGrp="1"/>
          </p:cNvSpPr>
          <p:nvPr>
            <p:ph type="title"/>
          </p:nvPr>
        </p:nvSpPr>
        <p:spPr/>
        <p:txBody>
          <a:bodyPr/>
          <a:lstStyle/>
          <a:p>
            <a:r>
              <a:rPr lang="en-US" dirty="0"/>
              <a:t>Technology Whack – a – Mole </a:t>
            </a:r>
          </a:p>
        </p:txBody>
      </p:sp>
    </p:spTree>
    <p:extLst>
      <p:ext uri="{BB962C8B-B14F-4D97-AF65-F5344CB8AC3E}">
        <p14:creationId xmlns:p14="http://schemas.microsoft.com/office/powerpoint/2010/main" val="1785902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E67B5C-1649-4993-9AA7-6DA99FE552DB}"/>
              </a:ext>
            </a:extLst>
          </p:cNvPr>
          <p:cNvSpPr>
            <a:spLocks noGrp="1"/>
          </p:cNvSpPr>
          <p:nvPr>
            <p:ph type="title"/>
          </p:nvPr>
        </p:nvSpPr>
        <p:spPr/>
        <p:txBody>
          <a:bodyPr/>
          <a:lstStyle/>
          <a:p>
            <a:r>
              <a:rPr lang="en-US" dirty="0"/>
              <a:t>4. </a:t>
            </a:r>
            <a:r>
              <a:rPr lang="en-US" dirty="0" err="1"/>
              <a:t>DIscover</a:t>
            </a:r>
            <a:endParaRPr lang="en-US" dirty="0"/>
          </a:p>
        </p:txBody>
      </p:sp>
      <p:pic>
        <p:nvPicPr>
          <p:cNvPr id="6" name="Content Placeholder 5">
            <a:extLst>
              <a:ext uri="{FF2B5EF4-FFF2-40B4-BE49-F238E27FC236}">
                <a16:creationId xmlns:a16="http://schemas.microsoft.com/office/drawing/2014/main" id="{70D4BB87-786E-4E2C-A596-0A35D6E871E9}"/>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p:pic>
      <p:sp>
        <p:nvSpPr>
          <p:cNvPr id="2" name="Content Placeholder 3">
            <a:extLst>
              <a:ext uri="{FF2B5EF4-FFF2-40B4-BE49-F238E27FC236}">
                <a16:creationId xmlns:a16="http://schemas.microsoft.com/office/drawing/2014/main" id="{573F171B-B272-01E3-7E9D-8AFA9950D5B8}"/>
              </a:ext>
            </a:extLst>
          </p:cNvPr>
          <p:cNvSpPr>
            <a:spLocks noGrp="1"/>
          </p:cNvSpPr>
          <p:nvPr>
            <p:ph idx="1"/>
          </p:nvPr>
        </p:nvSpPr>
        <p:spPr>
          <a:xfrm>
            <a:off x="135183" y="1288439"/>
            <a:ext cx="7620592" cy="5444869"/>
          </a:xfrm>
        </p:spPr>
        <p:txBody>
          <a:bodyPr>
            <a:normAutofit fontScale="70000" lnSpcReduction="20000"/>
          </a:bodyPr>
          <a:lstStyle/>
          <a:p>
            <a:pPr marL="0" indent="0">
              <a:buNone/>
            </a:pPr>
            <a:r>
              <a:rPr lang="en-US" dirty="0"/>
              <a:t>How do I begin looking in the marketplace for a solution?</a:t>
            </a:r>
          </a:p>
          <a:p>
            <a:pPr lvl="1"/>
            <a:r>
              <a:rPr lang="en-US" dirty="0"/>
              <a:t>Begin by knowing some basic jargon</a:t>
            </a:r>
          </a:p>
          <a:p>
            <a:pPr lvl="3"/>
            <a:r>
              <a:rPr lang="en-US" dirty="0"/>
              <a:t>ERP – Enterprise Resource Planning</a:t>
            </a:r>
          </a:p>
          <a:p>
            <a:pPr lvl="4"/>
            <a:r>
              <a:rPr lang="en-US" dirty="0"/>
              <a:t>This encompasses accounting and operations</a:t>
            </a:r>
          </a:p>
          <a:p>
            <a:pPr lvl="4"/>
            <a:r>
              <a:rPr lang="en-US" dirty="0"/>
              <a:t>Some have AI embedded within them</a:t>
            </a:r>
          </a:p>
          <a:p>
            <a:pPr lvl="3"/>
            <a:r>
              <a:rPr lang="en-US" dirty="0"/>
              <a:t>CRM – Customer Relationship Management </a:t>
            </a:r>
          </a:p>
          <a:p>
            <a:pPr lvl="4"/>
            <a:r>
              <a:rPr lang="en-US" dirty="0"/>
              <a:t>Manages your donor and constituents (some ERP platforms have this built in)</a:t>
            </a:r>
          </a:p>
          <a:p>
            <a:pPr lvl="3"/>
            <a:r>
              <a:rPr lang="en-US" dirty="0"/>
              <a:t>Point Solutions</a:t>
            </a:r>
          </a:p>
          <a:p>
            <a:pPr lvl="4"/>
            <a:r>
              <a:rPr lang="en-US" dirty="0"/>
              <a:t>These solve very specific problems – this could lead to technology whack a mole</a:t>
            </a:r>
          </a:p>
          <a:p>
            <a:pPr lvl="3"/>
            <a:r>
              <a:rPr lang="en-US" dirty="0"/>
              <a:t>AI – Artificial Intelligence</a:t>
            </a:r>
          </a:p>
          <a:p>
            <a:pPr lvl="4"/>
            <a:r>
              <a:rPr lang="en-US" dirty="0"/>
              <a:t>This requires some digital maturity to see full advantage</a:t>
            </a:r>
          </a:p>
          <a:p>
            <a:pPr lvl="1"/>
            <a:r>
              <a:rPr lang="en-US" dirty="0"/>
              <a:t>Check your LinkedIn Network</a:t>
            </a:r>
          </a:p>
          <a:p>
            <a:pPr lvl="2"/>
            <a:r>
              <a:rPr lang="en-US" dirty="0"/>
              <a:t>Is there someone you trust who works in technology?</a:t>
            </a:r>
          </a:p>
          <a:p>
            <a:pPr lvl="2"/>
            <a:r>
              <a:rPr lang="en-US" dirty="0"/>
              <a:t>Do you have any connections with people who work in professional services?</a:t>
            </a:r>
          </a:p>
          <a:p>
            <a:pPr lvl="3"/>
            <a:r>
              <a:rPr lang="en-US" dirty="0"/>
              <a:t>Accountant</a:t>
            </a:r>
          </a:p>
          <a:p>
            <a:pPr lvl="3"/>
            <a:r>
              <a:rPr lang="en-US" dirty="0"/>
              <a:t>Attorney</a:t>
            </a:r>
          </a:p>
          <a:p>
            <a:pPr lvl="3"/>
            <a:r>
              <a:rPr lang="en-US" dirty="0"/>
              <a:t>Colleagues</a:t>
            </a:r>
          </a:p>
          <a:p>
            <a:pPr lvl="1"/>
            <a:r>
              <a:rPr lang="en-US" dirty="0"/>
              <a:t>Google/Reddit</a:t>
            </a:r>
          </a:p>
          <a:p>
            <a:pPr lvl="2"/>
            <a:r>
              <a:rPr lang="en-US" dirty="0"/>
              <a:t>This is where to tread a little bit lightly</a:t>
            </a:r>
          </a:p>
          <a:p>
            <a:pPr lvl="3"/>
            <a:r>
              <a:rPr lang="en-US" dirty="0"/>
              <a:t>Google – often driven by search engine optimization</a:t>
            </a:r>
          </a:p>
          <a:p>
            <a:pPr lvl="3"/>
            <a:r>
              <a:rPr lang="en-US" dirty="0"/>
              <a:t>Reddit – people share the extreme stories</a:t>
            </a:r>
          </a:p>
        </p:txBody>
      </p:sp>
    </p:spTree>
    <p:extLst>
      <p:ext uri="{BB962C8B-B14F-4D97-AF65-F5344CB8AC3E}">
        <p14:creationId xmlns:p14="http://schemas.microsoft.com/office/powerpoint/2010/main" val="31145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19" end="1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5. Deploy</a:t>
            </a:r>
          </a:p>
        </p:txBody>
      </p:sp>
    </p:spTree>
    <p:extLst>
      <p:ext uri="{BB962C8B-B14F-4D97-AF65-F5344CB8AC3E}">
        <p14:creationId xmlns:p14="http://schemas.microsoft.com/office/powerpoint/2010/main" val="3124297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D2260A2-8E7D-1D88-5C2F-051C303C30E4}"/>
              </a:ext>
            </a:extLst>
          </p:cNvPr>
          <p:cNvPicPr>
            <a:picLocks noChangeAspect="1"/>
          </p:cNvPicPr>
          <p:nvPr/>
        </p:nvPicPr>
        <p:blipFill>
          <a:blip r:embed="rId2"/>
          <a:stretch>
            <a:fillRect/>
          </a:stretch>
        </p:blipFill>
        <p:spPr>
          <a:xfrm>
            <a:off x="2930548" y="1281886"/>
            <a:ext cx="3049059" cy="4268682"/>
          </a:xfrm>
          <a:prstGeom prst="rect">
            <a:avLst/>
          </a:prstGeom>
        </p:spPr>
      </p:pic>
      <p:sp>
        <p:nvSpPr>
          <p:cNvPr id="5" name="TextBox 4">
            <a:extLst>
              <a:ext uri="{FF2B5EF4-FFF2-40B4-BE49-F238E27FC236}">
                <a16:creationId xmlns:a16="http://schemas.microsoft.com/office/drawing/2014/main" id="{BEB2E491-AC39-0B5C-80EC-16DBC811C5B3}"/>
              </a:ext>
            </a:extLst>
          </p:cNvPr>
          <p:cNvSpPr txBox="1"/>
          <p:nvPr/>
        </p:nvSpPr>
        <p:spPr>
          <a:xfrm>
            <a:off x="7218947" y="1395663"/>
            <a:ext cx="4555958" cy="1200329"/>
          </a:xfrm>
          <a:prstGeom prst="rect">
            <a:avLst/>
          </a:prstGeom>
          <a:noFill/>
        </p:spPr>
        <p:txBody>
          <a:bodyPr wrap="square" rtlCol="0">
            <a:spAutoFit/>
          </a:bodyPr>
          <a:lstStyle/>
          <a:p>
            <a:r>
              <a:rPr lang="en-US" sz="7200" dirty="0"/>
              <a:t>Day 1</a:t>
            </a:r>
          </a:p>
        </p:txBody>
      </p:sp>
    </p:spTree>
    <p:extLst>
      <p:ext uri="{BB962C8B-B14F-4D97-AF65-F5344CB8AC3E}">
        <p14:creationId xmlns:p14="http://schemas.microsoft.com/office/powerpoint/2010/main" val="10781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93773B-7D7F-383E-88D1-767C658FF2A6}"/>
              </a:ext>
            </a:extLst>
          </p:cNvPr>
          <p:cNvPicPr>
            <a:picLocks noChangeAspect="1"/>
          </p:cNvPicPr>
          <p:nvPr/>
        </p:nvPicPr>
        <p:blipFill>
          <a:blip r:embed="rId2"/>
          <a:stretch>
            <a:fillRect/>
          </a:stretch>
        </p:blipFill>
        <p:spPr>
          <a:xfrm>
            <a:off x="3473787" y="1507957"/>
            <a:ext cx="3536614" cy="4866381"/>
          </a:xfrm>
          <a:prstGeom prst="rect">
            <a:avLst/>
          </a:prstGeom>
        </p:spPr>
      </p:pic>
      <p:sp>
        <p:nvSpPr>
          <p:cNvPr id="5" name="TextBox 4">
            <a:extLst>
              <a:ext uri="{FF2B5EF4-FFF2-40B4-BE49-F238E27FC236}">
                <a16:creationId xmlns:a16="http://schemas.microsoft.com/office/drawing/2014/main" id="{3C1D2355-E7AC-69F8-7102-B2A5CE8D8115}"/>
              </a:ext>
            </a:extLst>
          </p:cNvPr>
          <p:cNvSpPr txBox="1"/>
          <p:nvPr/>
        </p:nvSpPr>
        <p:spPr>
          <a:xfrm>
            <a:off x="7636042" y="1507957"/>
            <a:ext cx="4555958" cy="1200329"/>
          </a:xfrm>
          <a:prstGeom prst="rect">
            <a:avLst/>
          </a:prstGeom>
          <a:noFill/>
        </p:spPr>
        <p:txBody>
          <a:bodyPr wrap="square" rtlCol="0">
            <a:spAutoFit/>
          </a:bodyPr>
          <a:lstStyle/>
          <a:p>
            <a:r>
              <a:rPr lang="en-US" sz="7200" dirty="0"/>
              <a:t>Year 1</a:t>
            </a:r>
          </a:p>
        </p:txBody>
      </p:sp>
    </p:spTree>
    <p:extLst>
      <p:ext uri="{BB962C8B-B14F-4D97-AF65-F5344CB8AC3E}">
        <p14:creationId xmlns:p14="http://schemas.microsoft.com/office/powerpoint/2010/main" val="1324093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7ACF3B-8A6C-AFD6-839D-A9B02BFED99A}"/>
              </a:ext>
            </a:extLst>
          </p:cNvPr>
          <p:cNvPicPr>
            <a:picLocks noChangeAspect="1"/>
          </p:cNvPicPr>
          <p:nvPr/>
        </p:nvPicPr>
        <p:blipFill>
          <a:blip r:embed="rId2"/>
          <a:stretch>
            <a:fillRect/>
          </a:stretch>
        </p:blipFill>
        <p:spPr>
          <a:xfrm>
            <a:off x="2748438" y="1507957"/>
            <a:ext cx="4261962" cy="4427622"/>
          </a:xfrm>
          <a:prstGeom prst="rect">
            <a:avLst/>
          </a:prstGeom>
        </p:spPr>
      </p:pic>
      <p:sp>
        <p:nvSpPr>
          <p:cNvPr id="5" name="TextBox 4">
            <a:extLst>
              <a:ext uri="{FF2B5EF4-FFF2-40B4-BE49-F238E27FC236}">
                <a16:creationId xmlns:a16="http://schemas.microsoft.com/office/drawing/2014/main" id="{0D77C6E5-8023-E67C-366E-E2B7EC3A9EB3}"/>
              </a:ext>
            </a:extLst>
          </p:cNvPr>
          <p:cNvSpPr txBox="1"/>
          <p:nvPr/>
        </p:nvSpPr>
        <p:spPr>
          <a:xfrm>
            <a:off x="7636042" y="1507957"/>
            <a:ext cx="4555958" cy="1200329"/>
          </a:xfrm>
          <a:prstGeom prst="rect">
            <a:avLst/>
          </a:prstGeom>
          <a:noFill/>
        </p:spPr>
        <p:txBody>
          <a:bodyPr wrap="square" rtlCol="0">
            <a:spAutoFit/>
          </a:bodyPr>
          <a:lstStyle/>
          <a:p>
            <a:r>
              <a:rPr lang="en-US" sz="7200" dirty="0"/>
              <a:t>Year 2</a:t>
            </a:r>
          </a:p>
        </p:txBody>
      </p:sp>
    </p:spTree>
    <p:extLst>
      <p:ext uri="{BB962C8B-B14F-4D97-AF65-F5344CB8AC3E}">
        <p14:creationId xmlns:p14="http://schemas.microsoft.com/office/powerpoint/2010/main" val="233070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EDC442-5328-7377-56D7-2D61CF369277}"/>
              </a:ext>
            </a:extLst>
          </p:cNvPr>
          <p:cNvPicPr>
            <a:picLocks noChangeAspect="1"/>
          </p:cNvPicPr>
          <p:nvPr/>
        </p:nvPicPr>
        <p:blipFill>
          <a:blip r:embed="rId2"/>
          <a:stretch>
            <a:fillRect/>
          </a:stretch>
        </p:blipFill>
        <p:spPr>
          <a:xfrm>
            <a:off x="3690813" y="648019"/>
            <a:ext cx="3351671" cy="5561961"/>
          </a:xfrm>
          <a:prstGeom prst="rect">
            <a:avLst/>
          </a:prstGeom>
        </p:spPr>
      </p:pic>
      <p:sp>
        <p:nvSpPr>
          <p:cNvPr id="5" name="TextBox 4">
            <a:extLst>
              <a:ext uri="{FF2B5EF4-FFF2-40B4-BE49-F238E27FC236}">
                <a16:creationId xmlns:a16="http://schemas.microsoft.com/office/drawing/2014/main" id="{30A25034-282E-F592-2D7B-5BB0641ADA75}"/>
              </a:ext>
            </a:extLst>
          </p:cNvPr>
          <p:cNvSpPr txBox="1"/>
          <p:nvPr/>
        </p:nvSpPr>
        <p:spPr>
          <a:xfrm>
            <a:off x="7636042" y="1507957"/>
            <a:ext cx="4555958" cy="1200329"/>
          </a:xfrm>
          <a:prstGeom prst="rect">
            <a:avLst/>
          </a:prstGeom>
          <a:noFill/>
        </p:spPr>
        <p:txBody>
          <a:bodyPr wrap="square" rtlCol="0">
            <a:spAutoFit/>
          </a:bodyPr>
          <a:lstStyle/>
          <a:p>
            <a:r>
              <a:rPr lang="en-US" sz="7200" dirty="0"/>
              <a:t>Year 3 </a:t>
            </a:r>
          </a:p>
        </p:txBody>
      </p:sp>
    </p:spTree>
    <p:extLst>
      <p:ext uri="{BB962C8B-B14F-4D97-AF65-F5344CB8AC3E}">
        <p14:creationId xmlns:p14="http://schemas.microsoft.com/office/powerpoint/2010/main" val="3350195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E67B5C-1649-4993-9AA7-6DA99FE552DB}"/>
              </a:ext>
            </a:extLst>
          </p:cNvPr>
          <p:cNvSpPr>
            <a:spLocks noGrp="1"/>
          </p:cNvSpPr>
          <p:nvPr>
            <p:ph type="title"/>
          </p:nvPr>
        </p:nvSpPr>
        <p:spPr/>
        <p:txBody>
          <a:bodyPr/>
          <a:lstStyle/>
          <a:p>
            <a:r>
              <a:rPr lang="en-US" dirty="0"/>
              <a:t>5. Deploy</a:t>
            </a:r>
          </a:p>
        </p:txBody>
      </p:sp>
      <p:pic>
        <p:nvPicPr>
          <p:cNvPr id="6" name="Content Placeholder 5">
            <a:extLst>
              <a:ext uri="{FF2B5EF4-FFF2-40B4-BE49-F238E27FC236}">
                <a16:creationId xmlns:a16="http://schemas.microsoft.com/office/drawing/2014/main" id="{70D4BB87-786E-4E2C-A596-0A35D6E871E9}"/>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p:pic>
      <p:sp>
        <p:nvSpPr>
          <p:cNvPr id="2" name="Content Placeholder 3">
            <a:extLst>
              <a:ext uri="{FF2B5EF4-FFF2-40B4-BE49-F238E27FC236}">
                <a16:creationId xmlns:a16="http://schemas.microsoft.com/office/drawing/2014/main" id="{573F171B-B272-01E3-7E9D-8AFA9950D5B8}"/>
              </a:ext>
            </a:extLst>
          </p:cNvPr>
          <p:cNvSpPr>
            <a:spLocks noGrp="1"/>
          </p:cNvSpPr>
          <p:nvPr>
            <p:ph idx="1"/>
          </p:nvPr>
        </p:nvSpPr>
        <p:spPr>
          <a:xfrm>
            <a:off x="135183" y="1288440"/>
            <a:ext cx="7315200" cy="5029200"/>
          </a:xfrm>
        </p:spPr>
        <p:txBody>
          <a:bodyPr>
            <a:normAutofit/>
          </a:bodyPr>
          <a:lstStyle/>
          <a:p>
            <a:pPr marL="0" indent="0">
              <a:buNone/>
            </a:pPr>
            <a:r>
              <a:rPr lang="en-US" dirty="0"/>
              <a:t>How to Avoid Digital Disillusionment</a:t>
            </a:r>
          </a:p>
          <a:p>
            <a:pPr lvl="1"/>
            <a:r>
              <a:rPr lang="en-US" dirty="0"/>
              <a:t>Have Appropriate Expectations</a:t>
            </a:r>
          </a:p>
          <a:p>
            <a:pPr lvl="2"/>
            <a:r>
              <a:rPr lang="en-US" dirty="0"/>
              <a:t>Implementations come with challenges</a:t>
            </a:r>
          </a:p>
          <a:p>
            <a:pPr lvl="1"/>
            <a:r>
              <a:rPr lang="en-US" dirty="0"/>
              <a:t>Do an Annual Review of Your Software</a:t>
            </a:r>
          </a:p>
          <a:p>
            <a:pPr lvl="2"/>
            <a:r>
              <a:rPr lang="en-US" dirty="0"/>
              <a:t>Define step discussed prior is critical</a:t>
            </a:r>
          </a:p>
          <a:p>
            <a:pPr lvl="2"/>
            <a:r>
              <a:rPr lang="en-US" dirty="0"/>
              <a:t>How do you evaluate employees?</a:t>
            </a:r>
          </a:p>
          <a:p>
            <a:pPr lvl="2"/>
            <a:r>
              <a:rPr lang="en-US" dirty="0"/>
              <a:t>360 Review</a:t>
            </a:r>
          </a:p>
          <a:p>
            <a:pPr lvl="2"/>
            <a:r>
              <a:rPr lang="en-US" dirty="0"/>
              <a:t>Goals</a:t>
            </a:r>
          </a:p>
          <a:p>
            <a:pPr lvl="2"/>
            <a:r>
              <a:rPr lang="en-US" dirty="0"/>
              <a:t>Performance Improvement Plan</a:t>
            </a:r>
          </a:p>
          <a:p>
            <a:pPr lvl="5"/>
            <a:endParaRPr lang="en-US" dirty="0"/>
          </a:p>
        </p:txBody>
      </p:sp>
    </p:spTree>
    <p:extLst>
      <p:ext uri="{BB962C8B-B14F-4D97-AF65-F5344CB8AC3E}">
        <p14:creationId xmlns:p14="http://schemas.microsoft.com/office/powerpoint/2010/main" val="86094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5E950-636F-447D-B0F6-8FE99F4CBC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Tree>
    <p:extLst>
      <p:ext uri="{BB962C8B-B14F-4D97-AF65-F5344CB8AC3E}">
        <p14:creationId xmlns:p14="http://schemas.microsoft.com/office/powerpoint/2010/main" val="2534691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F9D59E0-D200-475C-82F0-BF10091D10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7" cy="6858000"/>
          </a:xfrm>
          <a:prstGeom prst="rect">
            <a:avLst/>
          </a:prstGeom>
          <a:noFill/>
        </p:spPr>
      </p:pic>
    </p:spTree>
    <p:extLst>
      <p:ext uri="{BB962C8B-B14F-4D97-AF65-F5344CB8AC3E}">
        <p14:creationId xmlns:p14="http://schemas.microsoft.com/office/powerpoint/2010/main" val="87096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1F894F1-C91E-4986-803A-CA25777AC4CA}"/>
              </a:ext>
            </a:extLst>
          </p:cNvPr>
          <p:cNvSpPr>
            <a:spLocks noGrp="1"/>
          </p:cNvSpPr>
          <p:nvPr>
            <p:ph type="sldNum" sz="quarter" idx="34"/>
          </p:nvPr>
        </p:nvSpPr>
        <p:spPr/>
        <p:txBody>
          <a:bodyPr/>
          <a:lstStyle/>
          <a:p>
            <a:fld id="{19B51A1E-902D-48AF-9020-955120F399B6}" type="slidenum">
              <a:rPr lang="en-ZA" smtClean="0"/>
              <a:pPr/>
              <a:t>3</a:t>
            </a:fld>
            <a:endParaRPr lang="en-ZA" dirty="0"/>
          </a:p>
        </p:txBody>
      </p:sp>
      <p:sp>
        <p:nvSpPr>
          <p:cNvPr id="5" name="Title 4">
            <a:extLst>
              <a:ext uri="{FF2B5EF4-FFF2-40B4-BE49-F238E27FC236}">
                <a16:creationId xmlns:a16="http://schemas.microsoft.com/office/drawing/2014/main" id="{94853D66-C02C-47E1-AD31-6470EC6662D9}"/>
              </a:ext>
            </a:extLst>
          </p:cNvPr>
          <p:cNvSpPr>
            <a:spLocks noGrp="1"/>
          </p:cNvSpPr>
          <p:nvPr>
            <p:ph type="title"/>
          </p:nvPr>
        </p:nvSpPr>
        <p:spPr/>
        <p:txBody>
          <a:bodyPr>
            <a:normAutofit fontScale="90000"/>
          </a:bodyPr>
          <a:lstStyle/>
          <a:p>
            <a:r>
              <a:rPr lang="en-US" dirty="0"/>
              <a:t>Passion For Technology</a:t>
            </a:r>
          </a:p>
        </p:txBody>
      </p:sp>
      <p:pic>
        <p:nvPicPr>
          <p:cNvPr id="16" name="Picture 15">
            <a:extLst>
              <a:ext uri="{FF2B5EF4-FFF2-40B4-BE49-F238E27FC236}">
                <a16:creationId xmlns:a16="http://schemas.microsoft.com/office/drawing/2014/main" id="{4BC559E8-E5AA-4C9A-908E-B0B2B23A151C}"/>
              </a:ext>
            </a:extLst>
          </p:cNvPr>
          <p:cNvPicPr>
            <a:picLocks noChangeAspect="1"/>
          </p:cNvPicPr>
          <p:nvPr/>
        </p:nvPicPr>
        <p:blipFill>
          <a:blip r:embed="rId2"/>
          <a:stretch>
            <a:fillRect/>
          </a:stretch>
        </p:blipFill>
        <p:spPr>
          <a:xfrm>
            <a:off x="1478380" y="1395412"/>
            <a:ext cx="4149336" cy="4907940"/>
          </a:xfrm>
          <a:prstGeom prst="rect">
            <a:avLst/>
          </a:prstGeom>
        </p:spPr>
      </p:pic>
      <p:sp>
        <p:nvSpPr>
          <p:cNvPr id="8" name="TextBox 7">
            <a:extLst>
              <a:ext uri="{FF2B5EF4-FFF2-40B4-BE49-F238E27FC236}">
                <a16:creationId xmlns:a16="http://schemas.microsoft.com/office/drawing/2014/main" id="{DAF5EF7F-C42A-043F-424C-A3FAFC0EC37B}"/>
              </a:ext>
            </a:extLst>
          </p:cNvPr>
          <p:cNvSpPr txBox="1"/>
          <p:nvPr/>
        </p:nvSpPr>
        <p:spPr>
          <a:xfrm>
            <a:off x="6395257" y="1578293"/>
            <a:ext cx="5225935" cy="2800767"/>
          </a:xfrm>
          <a:prstGeom prst="rect">
            <a:avLst/>
          </a:prstGeom>
          <a:noFill/>
        </p:spPr>
        <p:txBody>
          <a:bodyPr wrap="square">
            <a:spAutoFit/>
          </a:bodyPr>
          <a:lstStyle/>
          <a:p>
            <a:r>
              <a:rPr lang="en-US" sz="4400" b="0" i="0" dirty="0">
                <a:solidFill>
                  <a:srgbClr val="0D0D0D"/>
                </a:solidFill>
                <a:effectLst/>
                <a:latin typeface="Monotype Corsiva" panose="03010101010201010101" pitchFamily="66" charset="0"/>
              </a:rPr>
              <a:t>Technology is a long race. The winners are not those who start fast, but those who keep running</a:t>
            </a:r>
            <a:endParaRPr lang="en-US" sz="4400" dirty="0">
              <a:latin typeface="Monotype Corsiva" panose="03010101010201010101" pitchFamily="66" charset="0"/>
            </a:endParaRPr>
          </a:p>
        </p:txBody>
      </p:sp>
    </p:spTree>
    <p:extLst>
      <p:ext uri="{BB962C8B-B14F-4D97-AF65-F5344CB8AC3E}">
        <p14:creationId xmlns:p14="http://schemas.microsoft.com/office/powerpoint/2010/main" val="297527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pic>
        <p:nvPicPr>
          <p:cNvPr id="8" name="Content Placeholder 7" descr="A picture containing text&#10;&#10;Description automatically generated">
            <a:extLst>
              <a:ext uri="{FF2B5EF4-FFF2-40B4-BE49-F238E27FC236}">
                <a16:creationId xmlns:a16="http://schemas.microsoft.com/office/drawing/2014/main" id="{C6797088-9908-4388-9AE9-0D7B5A22810D}"/>
              </a:ext>
            </a:extLst>
          </p:cNvPr>
          <p:cNvPicPr>
            <a:picLocks noGrp="1" noChangeAspect="1"/>
          </p:cNvPicPr>
          <p:nvPr>
            <p:ph idx="11"/>
          </p:nvPr>
        </p:nvPicPr>
        <p:blipFill>
          <a:blip r:embed="rId2">
            <a:extLst>
              <a:ext uri="{28A0092B-C50C-407E-A947-70E740481C1C}">
                <a14:useLocalDpi xmlns:a14="http://schemas.microsoft.com/office/drawing/2010/main" val="0"/>
              </a:ext>
            </a:extLst>
          </a:blip>
          <a:stretch>
            <a:fillRect/>
          </a:stretch>
        </p:blipFill>
        <p:spPr/>
      </p:pic>
    </p:spTree>
    <p:extLst>
      <p:ext uri="{BB962C8B-B14F-4D97-AF65-F5344CB8AC3E}">
        <p14:creationId xmlns:p14="http://schemas.microsoft.com/office/powerpoint/2010/main" val="228954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Common Question #1</a:t>
            </a:r>
            <a:br>
              <a:rPr lang="en-US" dirty="0"/>
            </a:br>
            <a:r>
              <a:rPr lang="en-US" dirty="0"/>
              <a:t>How do I find a technology?</a:t>
            </a:r>
          </a:p>
        </p:txBody>
      </p:sp>
    </p:spTree>
    <p:extLst>
      <p:ext uri="{BB962C8B-B14F-4D97-AF65-F5344CB8AC3E}">
        <p14:creationId xmlns:p14="http://schemas.microsoft.com/office/powerpoint/2010/main" val="3240572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Common Question #2</a:t>
            </a:r>
            <a:br>
              <a:rPr lang="en-US" dirty="0"/>
            </a:br>
            <a:r>
              <a:rPr lang="en-US" dirty="0"/>
              <a:t>How do I Convince my board for investment?</a:t>
            </a:r>
          </a:p>
        </p:txBody>
      </p:sp>
    </p:spTree>
    <p:extLst>
      <p:ext uri="{BB962C8B-B14F-4D97-AF65-F5344CB8AC3E}">
        <p14:creationId xmlns:p14="http://schemas.microsoft.com/office/powerpoint/2010/main" val="351819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9685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a:t>Thank You!</a:t>
            </a:r>
            <a:endParaRPr lang="en-US" dirty="0"/>
          </a:p>
        </p:txBody>
      </p:sp>
      <p:sp>
        <p:nvSpPr>
          <p:cNvPr id="9" name="Subtitle 8">
            <a:extLst>
              <a:ext uri="{FF2B5EF4-FFF2-40B4-BE49-F238E27FC236}">
                <a16:creationId xmlns:a16="http://schemas.microsoft.com/office/drawing/2014/main" id="{04629CC6-547B-4EB6-A16D-0185B9F0E0EF}"/>
              </a:ext>
            </a:extLst>
          </p:cNvPr>
          <p:cNvSpPr>
            <a:spLocks noGrp="1"/>
          </p:cNvSpPr>
          <p:nvPr>
            <p:ph type="subTitle" idx="1"/>
          </p:nvPr>
        </p:nvSpPr>
        <p:spPr/>
        <p:txBody>
          <a:bodyPr/>
          <a:lstStyle/>
          <a:p>
            <a:r>
              <a:rPr lang="en-US" dirty="0"/>
              <a:t>Trina Michels</a:t>
            </a:r>
          </a:p>
          <a:p>
            <a:r>
              <a:rPr lang="en-US" dirty="0"/>
              <a:t>Senior Manager </a:t>
            </a:r>
          </a:p>
          <a:p>
            <a:r>
              <a:rPr lang="en-US" dirty="0"/>
              <a:t>tmichels@eidebailly.com</a:t>
            </a:r>
          </a:p>
          <a:p>
            <a:r>
              <a:rPr lang="en-US" dirty="0"/>
              <a:t>701.866.3192</a:t>
            </a:r>
          </a:p>
        </p:txBody>
      </p:sp>
    </p:spTree>
    <p:extLst>
      <p:ext uri="{BB962C8B-B14F-4D97-AF65-F5344CB8AC3E}">
        <p14:creationId xmlns:p14="http://schemas.microsoft.com/office/powerpoint/2010/main" val="1594265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6DF23C-CAB5-4D99-9A51-2BB3012AEBDD}"/>
              </a:ext>
            </a:extLst>
          </p:cNvPr>
          <p:cNvSpPr/>
          <p:nvPr/>
        </p:nvSpPr>
        <p:spPr>
          <a:xfrm>
            <a:off x="109728" y="0"/>
            <a:ext cx="12082272" cy="85371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a:ea typeface="+mn-ea"/>
              <a:cs typeface="+mn-cs"/>
            </a:endParaRPr>
          </a:p>
        </p:txBody>
      </p:sp>
      <p:sp>
        <p:nvSpPr>
          <p:cNvPr id="14" name="Content Placeholder 13">
            <a:extLst>
              <a:ext uri="{FF2B5EF4-FFF2-40B4-BE49-F238E27FC236}">
                <a16:creationId xmlns:a16="http://schemas.microsoft.com/office/drawing/2014/main" id="{F62DE020-DAE2-4723-A75F-69122FDBFE03}"/>
              </a:ext>
            </a:extLst>
          </p:cNvPr>
          <p:cNvSpPr>
            <a:spLocks noGrp="1"/>
          </p:cNvSpPr>
          <p:nvPr>
            <p:ph idx="1"/>
          </p:nvPr>
        </p:nvSpPr>
        <p:spPr>
          <a:xfrm>
            <a:off x="975360" y="1100021"/>
            <a:ext cx="10668000" cy="544020"/>
          </a:xfrm>
        </p:spPr>
        <p:txBody>
          <a:bodyPr>
            <a:normAutofit lnSpcReduction="10000"/>
          </a:bodyPr>
          <a:lstStyle/>
          <a:p>
            <a:pPr>
              <a:lnSpc>
                <a:spcPct val="100000"/>
              </a:lnSpc>
            </a:pPr>
            <a:r>
              <a:rPr lang="en-US" sz="3200" dirty="0"/>
              <a:t>Persistent Interest Rates – Market Pressures</a:t>
            </a:r>
          </a:p>
        </p:txBody>
      </p:sp>
      <p:sp>
        <p:nvSpPr>
          <p:cNvPr id="15" name="Content Placeholder 14">
            <a:extLst>
              <a:ext uri="{FF2B5EF4-FFF2-40B4-BE49-F238E27FC236}">
                <a16:creationId xmlns:a16="http://schemas.microsoft.com/office/drawing/2014/main" id="{CDDA8976-7ECF-4504-A59D-8CD359133922}"/>
              </a:ext>
            </a:extLst>
          </p:cNvPr>
          <p:cNvSpPr>
            <a:spLocks noGrp="1"/>
          </p:cNvSpPr>
          <p:nvPr>
            <p:ph idx="13"/>
          </p:nvPr>
        </p:nvSpPr>
        <p:spPr>
          <a:xfrm>
            <a:off x="975360" y="1557270"/>
            <a:ext cx="10668000" cy="853718"/>
          </a:xfrm>
        </p:spPr>
        <p:txBody>
          <a:bodyPr>
            <a:normAutofit fontScale="77500" lnSpcReduction="20000"/>
          </a:bodyPr>
          <a:lstStyle/>
          <a:p>
            <a:pPr>
              <a:lnSpc>
                <a:spcPct val="120000"/>
              </a:lnSpc>
            </a:pPr>
            <a:r>
              <a:rPr lang="en-US" dirty="0">
                <a:solidFill>
                  <a:schemeClr val="tx2"/>
                </a:solidFill>
              </a:rPr>
              <a:t>Cost of Doing Business is Increasing</a:t>
            </a:r>
          </a:p>
          <a:p>
            <a:pPr>
              <a:lnSpc>
                <a:spcPct val="120000"/>
              </a:lnSpc>
            </a:pPr>
            <a:r>
              <a:rPr lang="en-US" dirty="0">
                <a:solidFill>
                  <a:schemeClr val="tx2"/>
                </a:solidFill>
              </a:rPr>
              <a:t>Automation vs Expansion vs Talent</a:t>
            </a:r>
          </a:p>
          <a:p>
            <a:pPr>
              <a:lnSpc>
                <a:spcPct val="120000"/>
              </a:lnSpc>
            </a:pPr>
            <a:r>
              <a:rPr lang="en-US" dirty="0">
                <a:solidFill>
                  <a:schemeClr val="tx2"/>
                </a:solidFill>
              </a:rPr>
              <a:t>Additional Demand from Nonprofits</a:t>
            </a:r>
          </a:p>
        </p:txBody>
      </p:sp>
      <p:sp>
        <p:nvSpPr>
          <p:cNvPr id="16" name="Content Placeholder 15">
            <a:extLst>
              <a:ext uri="{FF2B5EF4-FFF2-40B4-BE49-F238E27FC236}">
                <a16:creationId xmlns:a16="http://schemas.microsoft.com/office/drawing/2014/main" id="{BB237AAF-8724-40F9-80DF-479CF9A3A2E6}"/>
              </a:ext>
            </a:extLst>
          </p:cNvPr>
          <p:cNvSpPr>
            <a:spLocks noGrp="1"/>
          </p:cNvSpPr>
          <p:nvPr>
            <p:ph idx="14"/>
          </p:nvPr>
        </p:nvSpPr>
        <p:spPr>
          <a:xfrm>
            <a:off x="975360" y="2734222"/>
            <a:ext cx="10668000" cy="544020"/>
          </a:xfrm>
        </p:spPr>
        <p:txBody>
          <a:bodyPr>
            <a:normAutofit lnSpcReduction="10000"/>
          </a:bodyPr>
          <a:lstStyle/>
          <a:p>
            <a:pPr>
              <a:lnSpc>
                <a:spcPct val="100000"/>
              </a:lnSpc>
            </a:pPr>
            <a:r>
              <a:rPr lang="en-US" sz="3200" dirty="0"/>
              <a:t>Rising Cost Human capital</a:t>
            </a:r>
          </a:p>
        </p:txBody>
      </p:sp>
      <p:sp>
        <p:nvSpPr>
          <p:cNvPr id="17" name="Content Placeholder 16">
            <a:extLst>
              <a:ext uri="{FF2B5EF4-FFF2-40B4-BE49-F238E27FC236}">
                <a16:creationId xmlns:a16="http://schemas.microsoft.com/office/drawing/2014/main" id="{F615F45E-4C8B-4FEA-AA03-9CAB2A91D2D0}"/>
              </a:ext>
            </a:extLst>
          </p:cNvPr>
          <p:cNvSpPr>
            <a:spLocks noGrp="1"/>
          </p:cNvSpPr>
          <p:nvPr>
            <p:ph idx="15"/>
          </p:nvPr>
        </p:nvSpPr>
        <p:spPr>
          <a:xfrm>
            <a:off x="975360" y="3191471"/>
            <a:ext cx="10668000" cy="853718"/>
          </a:xfrm>
        </p:spPr>
        <p:txBody>
          <a:bodyPr/>
          <a:lstStyle/>
          <a:p>
            <a:pPr>
              <a:lnSpc>
                <a:spcPct val="100000"/>
              </a:lnSpc>
            </a:pPr>
            <a:r>
              <a:rPr lang="en-US">
                <a:solidFill>
                  <a:schemeClr val="tx2"/>
                </a:solidFill>
              </a:rPr>
              <a:t>Retention / Employee Experience / Social Factors (i.e., Remote vs On Site)</a:t>
            </a:r>
          </a:p>
        </p:txBody>
      </p:sp>
      <p:sp>
        <p:nvSpPr>
          <p:cNvPr id="18" name="Content Placeholder 17">
            <a:extLst>
              <a:ext uri="{FF2B5EF4-FFF2-40B4-BE49-F238E27FC236}">
                <a16:creationId xmlns:a16="http://schemas.microsoft.com/office/drawing/2014/main" id="{22565ABB-ABE1-47EF-8D3F-FAD9C411031D}"/>
              </a:ext>
            </a:extLst>
          </p:cNvPr>
          <p:cNvSpPr>
            <a:spLocks noGrp="1"/>
          </p:cNvSpPr>
          <p:nvPr>
            <p:ph idx="16"/>
          </p:nvPr>
        </p:nvSpPr>
        <p:spPr>
          <a:xfrm>
            <a:off x="975360" y="4336057"/>
            <a:ext cx="10668000" cy="544020"/>
          </a:xfrm>
        </p:spPr>
        <p:txBody>
          <a:bodyPr>
            <a:normAutofit lnSpcReduction="10000"/>
          </a:bodyPr>
          <a:lstStyle/>
          <a:p>
            <a:pPr>
              <a:lnSpc>
                <a:spcPct val="100000"/>
              </a:lnSpc>
            </a:pPr>
            <a:r>
              <a:rPr lang="en-US" sz="3200" dirty="0"/>
              <a:t>Pace of Technology Advancement</a:t>
            </a:r>
          </a:p>
        </p:txBody>
      </p:sp>
      <p:sp>
        <p:nvSpPr>
          <p:cNvPr id="19" name="Content Placeholder 18">
            <a:extLst>
              <a:ext uri="{FF2B5EF4-FFF2-40B4-BE49-F238E27FC236}">
                <a16:creationId xmlns:a16="http://schemas.microsoft.com/office/drawing/2014/main" id="{D47959B2-02DC-454A-A228-AF5936AB276C}"/>
              </a:ext>
            </a:extLst>
          </p:cNvPr>
          <p:cNvSpPr>
            <a:spLocks noGrp="1"/>
          </p:cNvSpPr>
          <p:nvPr>
            <p:ph idx="17"/>
          </p:nvPr>
        </p:nvSpPr>
        <p:spPr>
          <a:xfrm>
            <a:off x="975360" y="4793306"/>
            <a:ext cx="10668000" cy="853718"/>
          </a:xfrm>
        </p:spPr>
        <p:txBody>
          <a:bodyPr/>
          <a:lstStyle/>
          <a:p>
            <a:pPr>
              <a:lnSpc>
                <a:spcPct val="100000"/>
              </a:lnSpc>
            </a:pPr>
            <a:r>
              <a:rPr lang="en-US" dirty="0">
                <a:solidFill>
                  <a:schemeClr val="tx2"/>
                </a:solidFill>
              </a:rPr>
              <a:t>Need for interconnected systems / Cybersecurity Risk / The “Distributed Enterprise”</a:t>
            </a:r>
          </a:p>
        </p:txBody>
      </p:sp>
      <p:sp>
        <p:nvSpPr>
          <p:cNvPr id="20" name="Content Placeholder 19">
            <a:extLst>
              <a:ext uri="{FF2B5EF4-FFF2-40B4-BE49-F238E27FC236}">
                <a16:creationId xmlns:a16="http://schemas.microsoft.com/office/drawing/2014/main" id="{ED08B0DE-374F-4A93-AA2F-3CA8015BBE16}"/>
              </a:ext>
            </a:extLst>
          </p:cNvPr>
          <p:cNvSpPr>
            <a:spLocks noGrp="1"/>
          </p:cNvSpPr>
          <p:nvPr>
            <p:ph idx="18"/>
          </p:nvPr>
        </p:nvSpPr>
        <p:spPr>
          <a:xfrm>
            <a:off x="975360" y="5771721"/>
            <a:ext cx="10668000" cy="544020"/>
          </a:xfrm>
        </p:spPr>
        <p:txBody>
          <a:bodyPr>
            <a:normAutofit lnSpcReduction="10000"/>
          </a:bodyPr>
          <a:lstStyle/>
          <a:p>
            <a:pPr>
              <a:lnSpc>
                <a:spcPct val="100000"/>
              </a:lnSpc>
            </a:pPr>
            <a:r>
              <a:rPr lang="en-US" sz="3200" dirty="0"/>
              <a:t>Total Experience</a:t>
            </a:r>
          </a:p>
        </p:txBody>
      </p:sp>
      <p:sp>
        <p:nvSpPr>
          <p:cNvPr id="21" name="Content Placeholder 20">
            <a:extLst>
              <a:ext uri="{FF2B5EF4-FFF2-40B4-BE49-F238E27FC236}">
                <a16:creationId xmlns:a16="http://schemas.microsoft.com/office/drawing/2014/main" id="{4D0B2C6F-3B76-4AEC-B23F-0FB5B1534F68}"/>
              </a:ext>
            </a:extLst>
          </p:cNvPr>
          <p:cNvSpPr>
            <a:spLocks noGrp="1"/>
          </p:cNvSpPr>
          <p:nvPr>
            <p:ph idx="19"/>
          </p:nvPr>
        </p:nvSpPr>
        <p:spPr>
          <a:xfrm>
            <a:off x="975360" y="6228970"/>
            <a:ext cx="8921029" cy="540127"/>
          </a:xfrm>
        </p:spPr>
        <p:txBody>
          <a:bodyPr/>
          <a:lstStyle/>
          <a:p>
            <a:pPr>
              <a:lnSpc>
                <a:spcPct val="100000"/>
              </a:lnSpc>
            </a:pPr>
            <a:r>
              <a:rPr lang="en-US" dirty="0">
                <a:solidFill>
                  <a:schemeClr val="tx2"/>
                </a:solidFill>
              </a:rPr>
              <a:t>Be Where Our Constituents Are / Every Platform / 24-7</a:t>
            </a:r>
          </a:p>
        </p:txBody>
      </p:sp>
      <p:sp>
        <p:nvSpPr>
          <p:cNvPr id="10" name="TextBox 9">
            <a:extLst>
              <a:ext uri="{FF2B5EF4-FFF2-40B4-BE49-F238E27FC236}">
                <a16:creationId xmlns:a16="http://schemas.microsoft.com/office/drawing/2014/main" id="{059B1F23-713E-4DF7-B1E8-E90C9A4A5857}"/>
              </a:ext>
            </a:extLst>
          </p:cNvPr>
          <p:cNvSpPr txBox="1"/>
          <p:nvPr/>
        </p:nvSpPr>
        <p:spPr>
          <a:xfrm>
            <a:off x="304801" y="2501204"/>
            <a:ext cx="753687"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FEBD11"/>
                </a:solidFill>
                <a:effectLst/>
                <a:uLnTx/>
                <a:uFillTx/>
                <a:latin typeface="Tw Cen MT Condensed Extra Bold" panose="020B0803020202020204" pitchFamily="34" charset="0"/>
                <a:ea typeface="+mn-ea"/>
                <a:cs typeface="+mn-cs"/>
              </a:rPr>
              <a:t>2</a:t>
            </a:r>
          </a:p>
        </p:txBody>
      </p:sp>
      <p:sp>
        <p:nvSpPr>
          <p:cNvPr id="11" name="TextBox 10">
            <a:extLst>
              <a:ext uri="{FF2B5EF4-FFF2-40B4-BE49-F238E27FC236}">
                <a16:creationId xmlns:a16="http://schemas.microsoft.com/office/drawing/2014/main" id="{350D16EB-6D3D-409A-8F2C-9D5F4CB19CE6}"/>
              </a:ext>
            </a:extLst>
          </p:cNvPr>
          <p:cNvSpPr txBox="1"/>
          <p:nvPr/>
        </p:nvSpPr>
        <p:spPr>
          <a:xfrm>
            <a:off x="304801" y="4066449"/>
            <a:ext cx="753687"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FEBD11"/>
                </a:solidFill>
                <a:effectLst/>
                <a:uLnTx/>
                <a:uFillTx/>
                <a:latin typeface="Tw Cen MT Condensed Extra Bold" panose="020B0803020202020204" pitchFamily="34" charset="0"/>
                <a:ea typeface="+mn-ea"/>
                <a:cs typeface="+mn-cs"/>
              </a:rPr>
              <a:t>3</a:t>
            </a:r>
          </a:p>
        </p:txBody>
      </p:sp>
      <p:sp>
        <p:nvSpPr>
          <p:cNvPr id="12" name="TextBox 11">
            <a:extLst>
              <a:ext uri="{FF2B5EF4-FFF2-40B4-BE49-F238E27FC236}">
                <a16:creationId xmlns:a16="http://schemas.microsoft.com/office/drawing/2014/main" id="{888B1536-AD37-4632-92CD-73F97C136CEE}"/>
              </a:ext>
            </a:extLst>
          </p:cNvPr>
          <p:cNvSpPr txBox="1"/>
          <p:nvPr/>
        </p:nvSpPr>
        <p:spPr>
          <a:xfrm>
            <a:off x="304801" y="5536404"/>
            <a:ext cx="753687"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FEBD11"/>
                </a:solidFill>
                <a:effectLst/>
                <a:uLnTx/>
                <a:uFillTx/>
                <a:latin typeface="Tw Cen MT Condensed Extra Bold" panose="020B0803020202020204" pitchFamily="34" charset="0"/>
                <a:ea typeface="+mn-ea"/>
                <a:cs typeface="+mn-cs"/>
              </a:rPr>
              <a:t>4</a:t>
            </a:r>
          </a:p>
        </p:txBody>
      </p:sp>
      <p:sp>
        <p:nvSpPr>
          <p:cNvPr id="13" name="TextBox 12">
            <a:extLst>
              <a:ext uri="{FF2B5EF4-FFF2-40B4-BE49-F238E27FC236}">
                <a16:creationId xmlns:a16="http://schemas.microsoft.com/office/drawing/2014/main" id="{537F6A39-34CB-4A9A-95F3-58A6516895F3}"/>
              </a:ext>
            </a:extLst>
          </p:cNvPr>
          <p:cNvSpPr txBox="1"/>
          <p:nvPr/>
        </p:nvSpPr>
        <p:spPr>
          <a:xfrm>
            <a:off x="304801" y="865354"/>
            <a:ext cx="753687" cy="110799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a:ln>
                  <a:noFill/>
                </a:ln>
                <a:solidFill>
                  <a:srgbClr val="FEBD11"/>
                </a:solidFill>
                <a:effectLst/>
                <a:uLnTx/>
                <a:uFillTx/>
                <a:latin typeface="Tw Cen MT Condensed Extra Bold" panose="020B0803020202020204" pitchFamily="34" charset="0"/>
                <a:ea typeface="+mn-ea"/>
                <a:cs typeface="+mn-cs"/>
              </a:rPr>
              <a:t>1</a:t>
            </a:r>
          </a:p>
        </p:txBody>
      </p:sp>
      <p:sp>
        <p:nvSpPr>
          <p:cNvPr id="2" name="TextBox 1">
            <a:extLst>
              <a:ext uri="{FF2B5EF4-FFF2-40B4-BE49-F238E27FC236}">
                <a16:creationId xmlns:a16="http://schemas.microsoft.com/office/drawing/2014/main" id="{9833A838-AA67-4701-A0F1-1DF76791821A}"/>
              </a:ext>
            </a:extLst>
          </p:cNvPr>
          <p:cNvSpPr txBox="1"/>
          <p:nvPr/>
        </p:nvSpPr>
        <p:spPr>
          <a:xfrm>
            <a:off x="259080" y="116726"/>
            <a:ext cx="117561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FFFFFF"/>
                </a:solidFill>
                <a:latin typeface="Tw Cen MT Condensed"/>
              </a:rPr>
              <a:t>2020-2024 </a:t>
            </a:r>
            <a:r>
              <a:rPr kumimoji="0" lang="en-US" sz="3600" b="1" i="0" u="none" strike="noStrike" kern="1200" cap="none" spc="0" normalizeH="0" baseline="0" noProof="0" dirty="0">
                <a:ln>
                  <a:noFill/>
                </a:ln>
                <a:solidFill>
                  <a:srgbClr val="FFFFFF"/>
                </a:solidFill>
                <a:effectLst/>
                <a:uLnTx/>
                <a:uFillTx/>
                <a:latin typeface="Tw Cen MT Condensed"/>
                <a:ea typeface="+mn-ea"/>
                <a:cs typeface="+mn-cs"/>
              </a:rPr>
              <a:t>CONDITIONS FACING </a:t>
            </a:r>
            <a:r>
              <a:rPr lang="en-US" sz="3600" b="1" dirty="0">
                <a:solidFill>
                  <a:srgbClr val="FFFFFF"/>
                </a:solidFill>
                <a:latin typeface="Tw Cen MT Condensed"/>
              </a:rPr>
              <a:t>NONPROFITS</a:t>
            </a:r>
            <a:endParaRPr kumimoji="0" lang="en-US" sz="3600" b="1" i="0" u="none" strike="noStrike" kern="1200" cap="none" spc="0" normalizeH="0" baseline="0" noProof="0" dirty="0">
              <a:ln>
                <a:noFill/>
              </a:ln>
              <a:solidFill>
                <a:srgbClr val="FFFFFF"/>
              </a:solidFill>
              <a:effectLst/>
              <a:uLnTx/>
              <a:uFillTx/>
              <a:latin typeface="Tw Cen MT Condensed"/>
              <a:ea typeface="+mn-ea"/>
              <a:cs typeface="+mn-cs"/>
            </a:endParaRPr>
          </a:p>
        </p:txBody>
      </p:sp>
      <p:cxnSp>
        <p:nvCxnSpPr>
          <p:cNvPr id="5" name="Straight Connector 4">
            <a:extLst>
              <a:ext uri="{FF2B5EF4-FFF2-40B4-BE49-F238E27FC236}">
                <a16:creationId xmlns:a16="http://schemas.microsoft.com/office/drawing/2014/main" id="{994AF155-B8E8-473D-88F1-2DF1079A00A3}"/>
              </a:ext>
            </a:extLst>
          </p:cNvPr>
          <p:cNvCxnSpPr/>
          <p:nvPr/>
        </p:nvCxnSpPr>
        <p:spPr>
          <a:xfrm>
            <a:off x="109728" y="841248"/>
            <a:ext cx="12082272"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28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500"/>
                                        <p:tgtEl>
                                          <p:spTgt spid="15">
                                            <p:txEl>
                                              <p:pRg st="0" end="0"/>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500"/>
                                  </p:stCondLst>
                                  <p:childTnLst>
                                    <p:set>
                                      <p:cBhvr>
                                        <p:cTn id="20" dur="1" fill="hold">
                                          <p:stCondLst>
                                            <p:cond delay="0"/>
                                          </p:stCondLst>
                                        </p:cTn>
                                        <p:tgtEl>
                                          <p:spTgt spid="15">
                                            <p:txEl>
                                              <p:pRg st="2" end="2"/>
                                            </p:txEl>
                                          </p:spTgt>
                                        </p:tgtEl>
                                        <p:attrNameLst>
                                          <p:attrName>style.visibility</p:attrName>
                                        </p:attrNameLst>
                                      </p:cBhvr>
                                      <p:to>
                                        <p:strVal val="visible"/>
                                      </p:to>
                                    </p:set>
                                    <p:animEffect transition="in" filter="fade">
                                      <p:cBhvr>
                                        <p:cTn id="21" dur="500"/>
                                        <p:tgtEl>
                                          <p:spTgt spid="1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xEl>
                                              <p:pRg st="0" end="0"/>
                                            </p:txEl>
                                          </p:spTgt>
                                        </p:tgtEl>
                                        <p:attrNameLst>
                                          <p:attrName>style.visibility</p:attrName>
                                        </p:attrNameLst>
                                      </p:cBhvr>
                                      <p:to>
                                        <p:strVal val="visible"/>
                                      </p:to>
                                    </p:set>
                                    <p:animEffect transition="in" filter="fade">
                                      <p:cBhvr>
                                        <p:cTn id="36" dur="500"/>
                                        <p:tgtEl>
                                          <p:spTgt spid="1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fade">
                                      <p:cBhvr>
                                        <p:cTn id="41" dur="500"/>
                                        <p:tgtEl>
                                          <p:spTgt spid="1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500"/>
                                        <p:tgtEl>
                                          <p:spTgt spid="19">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0">
                                            <p:txEl>
                                              <p:pRg st="0" end="0"/>
                                            </p:txEl>
                                          </p:spTgt>
                                        </p:tgtEl>
                                        <p:attrNameLst>
                                          <p:attrName>style.visibility</p:attrName>
                                        </p:attrNameLst>
                                      </p:cBhvr>
                                      <p:to>
                                        <p:strVal val="visible"/>
                                      </p:to>
                                    </p:set>
                                    <p:animEffect transition="in" filter="fade">
                                      <p:cBhvr>
                                        <p:cTn id="56" dur="500"/>
                                        <p:tgtEl>
                                          <p:spTgt spid="2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fade">
                                      <p:cBhvr>
                                        <p:cTn id="61" dur="500"/>
                                        <p:tgtEl>
                                          <p:spTgt spid="21">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uiExpand="1" build="p"/>
      <p:bldP spid="16" grpId="0" build="p"/>
      <p:bldP spid="17" grpId="0" build="p"/>
      <p:bldP spid="18" grpId="0" build="p"/>
      <p:bldP spid="19" grpId="0" build="p"/>
      <p:bldP spid="20" grpId="0" build="p"/>
      <p:bldP spid="21" grpId="0" build="p"/>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E00D-F6CF-F5F4-0A73-905D31BF2765}"/>
              </a:ext>
            </a:extLst>
          </p:cNvPr>
          <p:cNvSpPr>
            <a:spLocks noGrp="1"/>
          </p:cNvSpPr>
          <p:nvPr>
            <p:ph type="title"/>
          </p:nvPr>
        </p:nvSpPr>
        <p:spPr>
          <a:xfrm>
            <a:off x="571649" y="63501"/>
            <a:ext cx="11048829" cy="990119"/>
          </a:xfrm>
        </p:spPr>
        <p:txBody>
          <a:bodyPr anchor="b">
            <a:normAutofit/>
          </a:bodyPr>
          <a:lstStyle/>
          <a:p>
            <a:r>
              <a:rPr lang="en-US" dirty="0"/>
              <a:t>Inside the Nonprofit</a:t>
            </a:r>
          </a:p>
        </p:txBody>
      </p:sp>
      <p:graphicFrame>
        <p:nvGraphicFramePr>
          <p:cNvPr id="3" name="Content Placeholder 2">
            <a:extLst>
              <a:ext uri="{FF2B5EF4-FFF2-40B4-BE49-F238E27FC236}">
                <a16:creationId xmlns:a16="http://schemas.microsoft.com/office/drawing/2014/main" id="{2D6C0470-0E9F-3070-19E1-9C59E859E49F}"/>
              </a:ext>
            </a:extLst>
          </p:cNvPr>
          <p:cNvGraphicFramePr>
            <a:graphicFrameLocks noGrp="1"/>
          </p:cNvGraphicFramePr>
          <p:nvPr>
            <p:ph sz="quarter" idx="10"/>
            <p:extLst>
              <p:ext uri="{D42A27DB-BD31-4B8C-83A1-F6EECF244321}">
                <p14:modId xmlns:p14="http://schemas.microsoft.com/office/powerpoint/2010/main" val="2819119891"/>
              </p:ext>
            </p:extLst>
          </p:nvPr>
        </p:nvGraphicFramePr>
        <p:xfrm>
          <a:off x="488521" y="1235034"/>
          <a:ext cx="11048829" cy="4725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04239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500"/>
                                  </p:stCondLst>
                                  <p:childTnLst>
                                    <p:set>
                                      <p:cBhvr>
                                        <p:cTn id="6" dur="1" fill="hold">
                                          <p:stCondLst>
                                            <p:cond delay="0"/>
                                          </p:stCondLst>
                                        </p:cTn>
                                        <p:tgtEl>
                                          <p:spTgt spid="3">
                                            <p:graphicEl>
                                              <a:dgm id="{083DFD41-8128-455C-A686-32E65B91B2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500"/>
                                  </p:stCondLst>
                                  <p:childTnLst>
                                    <p:set>
                                      <p:cBhvr>
                                        <p:cTn id="10" dur="1" fill="hold">
                                          <p:stCondLst>
                                            <p:cond delay="0"/>
                                          </p:stCondLst>
                                        </p:cTn>
                                        <p:tgtEl>
                                          <p:spTgt spid="3">
                                            <p:graphicEl>
                                              <a:dgm id="{A7880039-8C32-4FAC-B6D9-9FEBAAEE502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52EB8BBC-8317-4FD5-B733-BBD78223F43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500"/>
                                  </p:stCondLst>
                                  <p:childTnLst>
                                    <p:set>
                                      <p:cBhvr>
                                        <p:cTn id="18" dur="1" fill="hold">
                                          <p:stCondLst>
                                            <p:cond delay="0"/>
                                          </p:stCondLst>
                                        </p:cTn>
                                        <p:tgtEl>
                                          <p:spTgt spid="3">
                                            <p:graphicEl>
                                              <a:dgm id="{7773632E-4EF7-4D79-B224-13D2B4FE025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500"/>
                                  </p:stCondLst>
                                  <p:childTnLst>
                                    <p:set>
                                      <p:cBhvr>
                                        <p:cTn id="22" dur="1" fill="hold">
                                          <p:stCondLst>
                                            <p:cond delay="0"/>
                                          </p:stCondLst>
                                        </p:cTn>
                                        <p:tgtEl>
                                          <p:spTgt spid="3">
                                            <p:graphicEl>
                                              <a:dgm id="{EE9707A3-CC08-471D-A606-A05C06351EB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1500"/>
                                  </p:stCondLst>
                                  <p:childTnLst>
                                    <p:set>
                                      <p:cBhvr>
                                        <p:cTn id="26" dur="1" fill="hold">
                                          <p:stCondLst>
                                            <p:cond delay="0"/>
                                          </p:stCondLst>
                                        </p:cTn>
                                        <p:tgtEl>
                                          <p:spTgt spid="3">
                                            <p:graphicEl>
                                              <a:dgm id="{3C112AFC-B4D9-4166-8972-EDE00036FE5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1500"/>
                                  </p:stCondLst>
                                  <p:childTnLst>
                                    <p:set>
                                      <p:cBhvr>
                                        <p:cTn id="30" dur="1" fill="hold">
                                          <p:stCondLst>
                                            <p:cond delay="0"/>
                                          </p:stCondLst>
                                        </p:cTn>
                                        <p:tgtEl>
                                          <p:spTgt spid="3">
                                            <p:graphicEl>
                                              <a:dgm id="{C2BEEFB2-A8F5-46F7-A4A9-AD89D88164B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1500"/>
                                  </p:stCondLst>
                                  <p:childTnLst>
                                    <p:set>
                                      <p:cBhvr>
                                        <p:cTn id="34" dur="1" fill="hold">
                                          <p:stCondLst>
                                            <p:cond delay="0"/>
                                          </p:stCondLst>
                                        </p:cTn>
                                        <p:tgtEl>
                                          <p:spTgt spid="3">
                                            <p:graphicEl>
                                              <a:dgm id="{C982AA27-8CBC-44A0-85BD-77F49F81F02A}"/>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1500"/>
                                  </p:stCondLst>
                                  <p:childTnLst>
                                    <p:set>
                                      <p:cBhvr>
                                        <p:cTn id="38" dur="1" fill="hold">
                                          <p:stCondLst>
                                            <p:cond delay="0"/>
                                          </p:stCondLst>
                                        </p:cTn>
                                        <p:tgtEl>
                                          <p:spTgt spid="3">
                                            <p:graphicEl>
                                              <a:dgm id="{6B5142D3-C1F6-437C-8188-BE3315B68A2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1500"/>
                                  </p:stCondLst>
                                  <p:childTnLst>
                                    <p:set>
                                      <p:cBhvr>
                                        <p:cTn id="42" dur="1" fill="hold">
                                          <p:stCondLst>
                                            <p:cond delay="0"/>
                                          </p:stCondLst>
                                        </p:cTn>
                                        <p:tgtEl>
                                          <p:spTgt spid="3">
                                            <p:graphicEl>
                                              <a:dgm id="{A8CE651F-EDFF-4C80-A2C8-F0038710ECC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500"/>
                                  </p:stCondLst>
                                  <p:childTnLst>
                                    <p:set>
                                      <p:cBhvr>
                                        <p:cTn id="46" dur="1" fill="hold">
                                          <p:stCondLst>
                                            <p:cond delay="0"/>
                                          </p:stCondLst>
                                        </p:cTn>
                                        <p:tgtEl>
                                          <p:spTgt spid="3">
                                            <p:graphicEl>
                                              <a:dgm id="{2EE3C8AE-DA4C-4984-9347-97E4BB0261A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902333-D41D-467C-920B-3FC235F3168F}"/>
              </a:ext>
            </a:extLst>
          </p:cNvPr>
          <p:cNvSpPr>
            <a:spLocks noGrp="1"/>
          </p:cNvSpPr>
          <p:nvPr>
            <p:ph type="title"/>
          </p:nvPr>
        </p:nvSpPr>
        <p:spPr/>
        <p:txBody>
          <a:bodyPr/>
          <a:lstStyle/>
          <a:p>
            <a:r>
              <a:rPr lang="en-US" dirty="0"/>
              <a:t>How Did we Get Here?</a:t>
            </a:r>
          </a:p>
        </p:txBody>
      </p:sp>
    </p:spTree>
    <p:extLst>
      <p:ext uri="{BB962C8B-B14F-4D97-AF65-F5344CB8AC3E}">
        <p14:creationId xmlns:p14="http://schemas.microsoft.com/office/powerpoint/2010/main" val="427163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pic>
        <p:nvPicPr>
          <p:cNvPr id="1026" name="Picture 2" descr="Netflix's very first logo will make you spit out your drink ...">
            <a:extLst>
              <a:ext uri="{FF2B5EF4-FFF2-40B4-BE49-F238E27FC236}">
                <a16:creationId xmlns:a16="http://schemas.microsoft.com/office/drawing/2014/main" id="{8F9BE8F1-AE76-FAC3-6D16-ACD97314FE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6444" y="1890090"/>
            <a:ext cx="5510212" cy="3563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556394"/>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A39FA3-9AE3-4689-A469-B7D2DFCCC2D9}"/>
              </a:ext>
            </a:extLst>
          </p:cNvPr>
          <p:cNvSpPr>
            <a:spLocks noGrp="1"/>
          </p:cNvSpPr>
          <p:nvPr>
            <p:ph type="sldNum" sz="quarter" idx="12"/>
          </p:nvPr>
        </p:nvSpPr>
        <p:spPr>
          <a:xfrm>
            <a:off x="9658350" y="6356350"/>
            <a:ext cx="169545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pic>
        <p:nvPicPr>
          <p:cNvPr id="2050" name="Picture 2" descr="Blockbuster (retailer) - Wikipedia">
            <a:extLst>
              <a:ext uri="{FF2B5EF4-FFF2-40B4-BE49-F238E27FC236}">
                <a16:creationId xmlns:a16="http://schemas.microsoft.com/office/drawing/2014/main" id="{03A20B47-A39E-0D9F-714F-60E70C00B8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876300"/>
            <a:ext cx="454025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s the Netflix red envelope era ends, here's what's really lost to us |  Salon.com">
            <a:extLst>
              <a:ext uri="{FF2B5EF4-FFF2-40B4-BE49-F238E27FC236}">
                <a16:creationId xmlns:a16="http://schemas.microsoft.com/office/drawing/2014/main" id="{BCC19A72-FF99-EEC2-B3B4-50F20BDBA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3672" y="2363787"/>
            <a:ext cx="5002578" cy="3328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409757"/>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9DFD55-3C28-40EF-9E31-A92D2E4017FF}" type="slidenum">
              <a:rPr kumimoji="0" lang="en-US" sz="900" b="0" i="0" u="none" strike="noStrike" kern="1200" cap="none" spc="0" normalizeH="0" baseline="0" noProof="0" smtClean="0">
                <a:ln>
                  <a:noFill/>
                </a:ln>
                <a:solidFill>
                  <a:prstClr val="black">
                    <a:tint val="75000"/>
                  </a:prstClr>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black">
                  <a:tint val="75000"/>
                </a:prstClr>
              </a:solidFill>
              <a:effectLst/>
              <a:uLnTx/>
              <a:uFillTx/>
              <a:latin typeface="Tenorite"/>
              <a:ea typeface="+mn-ea"/>
              <a:cs typeface="+mn-cs"/>
            </a:endParaRPr>
          </a:p>
        </p:txBody>
      </p:sp>
      <p:pic>
        <p:nvPicPr>
          <p:cNvPr id="3074" name="Picture 2" descr="Hulu - Wikipedia">
            <a:extLst>
              <a:ext uri="{FF2B5EF4-FFF2-40B4-BE49-F238E27FC236}">
                <a16:creationId xmlns:a16="http://schemas.microsoft.com/office/drawing/2014/main" id="{35AE5477-BD04-8D4C-7C98-CB3D697D8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 y="114303"/>
            <a:ext cx="3733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A0B6639-6F88-16B6-8795-2E2026B367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542927"/>
            <a:ext cx="385762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sney Plus review | TechRadar">
            <a:extLst>
              <a:ext uri="{FF2B5EF4-FFF2-40B4-BE49-F238E27FC236}">
                <a16:creationId xmlns:a16="http://schemas.microsoft.com/office/drawing/2014/main" id="{4987F864-72AD-8A43-5615-6316031D08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1859757"/>
            <a:ext cx="4065134" cy="22764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pple TV+ - Wikipedia">
            <a:extLst>
              <a:ext uri="{FF2B5EF4-FFF2-40B4-BE49-F238E27FC236}">
                <a16:creationId xmlns:a16="http://schemas.microsoft.com/office/drawing/2014/main" id="{03F47B65-5E4B-5420-3911-B43FDBD213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368" y="2235995"/>
            <a:ext cx="348615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7F481AE4-759F-B297-1B26-3D5B85A6A3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383" y="4752975"/>
            <a:ext cx="51435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394A5022-D247-731C-204D-AA9AC7E499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6924" y="4162425"/>
            <a:ext cx="3857625" cy="11811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Paramount Plus: Stream Movies, Shows &amp; Live TV">
            <a:extLst>
              <a:ext uri="{FF2B5EF4-FFF2-40B4-BE49-F238E27FC236}">
                <a16:creationId xmlns:a16="http://schemas.microsoft.com/office/drawing/2014/main" id="{CCD8A8BF-78C0-8F87-4A1F-99A0591EE9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1524" y="190504"/>
            <a:ext cx="2962275" cy="15430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YouTube TV Review | PCMag">
            <a:extLst>
              <a:ext uri="{FF2B5EF4-FFF2-40B4-BE49-F238E27FC236}">
                <a16:creationId xmlns:a16="http://schemas.microsoft.com/office/drawing/2014/main" id="{3537191F-6A91-E5EF-9849-CF6D452E30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7205" y="2431259"/>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Stream PGA Golf Live, Originals, and Archives | ESPN+">
            <a:extLst>
              <a:ext uri="{FF2B5EF4-FFF2-40B4-BE49-F238E27FC236}">
                <a16:creationId xmlns:a16="http://schemas.microsoft.com/office/drawing/2014/main" id="{C7FCA97E-B100-8CBB-AC91-1CCAB20AF3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25025" y="4305870"/>
            <a:ext cx="2133600" cy="1194816"/>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Discovery Plus Launches on DirecTV, DirecTV Stream">
            <a:extLst>
              <a:ext uri="{FF2B5EF4-FFF2-40B4-BE49-F238E27FC236}">
                <a16:creationId xmlns:a16="http://schemas.microsoft.com/office/drawing/2014/main" id="{20BD84D7-65AC-7AD9-E00F-2D88AD06C4F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9706" y="5500686"/>
            <a:ext cx="2028825" cy="1136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787568"/>
      </p:ext>
    </p:extLst>
  </p:cSld>
  <p:clrMapOvr>
    <a:masterClrMapping/>
  </p:clrMapOvr>
  <mc:AlternateContent xmlns:mc="http://schemas.openxmlformats.org/markup-compatibility/2006" xmlns:p14="http://schemas.microsoft.com/office/powerpoint/2010/main">
    <mc:Choice Requires="p14">
      <p:transition p14:dur="10" advClick="0" advTm="14000"/>
    </mc:Choice>
    <mc:Fallback xmlns="">
      <p:transition advClick="0" advTm="14000"/>
    </mc:Fallback>
  </mc:AlternateContent>
</p:sld>
</file>

<file path=ppt/theme/theme1.xml><?xml version="1.0" encoding="utf-8"?>
<a:theme xmlns:a="http://schemas.openxmlformats.org/drawingml/2006/main" name="Eide Bailly">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02E7BE5F-1398-4471-BF34-8E4C77F20647}"/>
    </a:ext>
  </a:extLst>
</a:theme>
</file>

<file path=ppt/theme/theme2.xml><?xml version="1.0" encoding="utf-8"?>
<a:theme xmlns:a="http://schemas.openxmlformats.org/drawingml/2006/main" name="Eide Bailly Wealth">
  <a:themeElements>
    <a:clrScheme name="Eide Bailly 2017">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MT">
      <a:majorFont>
        <a:latin typeface="Tw Cen MT Condensed"/>
        <a:ea typeface=""/>
        <a:cs typeface=""/>
      </a:majorFont>
      <a:minorFont>
        <a:latin typeface="Tw Cen M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de Bailly - Widescreen.potx" id="{49F3ED31-2778-49F7-8A44-978856FC2772}" vid="{362B1F43-6B23-4229-B1B0-4DC3ED103672}"/>
    </a:ext>
  </a:extLst>
</a:theme>
</file>

<file path=ppt/theme/theme3.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ide Bailly">
      <a:dk1>
        <a:srgbClr val="000000"/>
      </a:dk1>
      <a:lt1>
        <a:srgbClr val="FFFFFF"/>
      </a:lt1>
      <a:dk2>
        <a:srgbClr val="182751"/>
      </a:dk2>
      <a:lt2>
        <a:srgbClr val="FEBD11"/>
      </a:lt2>
      <a:accent1>
        <a:srgbClr val="65666A"/>
      </a:accent1>
      <a:accent2>
        <a:srgbClr val="336195"/>
      </a:accent2>
      <a:accent3>
        <a:srgbClr val="0A5D67"/>
      </a:accent3>
      <a:accent4>
        <a:srgbClr val="56A0D3"/>
      </a:accent4>
      <a:accent5>
        <a:srgbClr val="621A4B"/>
      </a:accent5>
      <a:accent6>
        <a:srgbClr val="BDBBBA"/>
      </a:accent6>
      <a:hlink>
        <a:srgbClr val="0000FF"/>
      </a:hlink>
      <a:folHlink>
        <a:srgbClr val="400080"/>
      </a:folHlink>
    </a:clrScheme>
    <a:fontScheme name="Eide Bailly - Tw Cen">
      <a:majorFont>
        <a:latin typeface="Tw Cen MT Condensed"/>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3001</TotalTime>
  <Words>936</Words>
  <Application>Microsoft Office PowerPoint</Application>
  <PresentationFormat>Widescreen</PresentationFormat>
  <Paragraphs>133</Paragraphs>
  <Slides>34</Slides>
  <Notes>2</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Eide Bailly</vt:lpstr>
      <vt:lpstr>Eide Bailly Wealth</vt:lpstr>
      <vt:lpstr>NDANO</vt:lpstr>
      <vt:lpstr>Trina Michels</vt:lpstr>
      <vt:lpstr>Passion For Technology</vt:lpstr>
      <vt:lpstr>PowerPoint Presentation</vt:lpstr>
      <vt:lpstr>Inside the Nonprofit</vt:lpstr>
      <vt:lpstr>How Did we Get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You Begin?</vt:lpstr>
      <vt:lpstr>PowerPoint Presentation</vt:lpstr>
      <vt:lpstr>2. Dream</vt:lpstr>
      <vt:lpstr>3. Define</vt:lpstr>
      <vt:lpstr>Technology Whack – a – Mole </vt:lpstr>
      <vt:lpstr>4. DIscover</vt:lpstr>
      <vt:lpstr>5. Deploy</vt:lpstr>
      <vt:lpstr>PowerPoint Presentation</vt:lpstr>
      <vt:lpstr>PowerPoint Presentation</vt:lpstr>
      <vt:lpstr>PowerPoint Presentation</vt:lpstr>
      <vt:lpstr>PowerPoint Presentation</vt:lpstr>
      <vt:lpstr>5. Deploy</vt:lpstr>
      <vt:lpstr>PowerPoint Presentation</vt:lpstr>
      <vt:lpstr>PowerPoint Presentation</vt:lpstr>
      <vt:lpstr>QUESTIONS?</vt:lpstr>
      <vt:lpstr>Common Question #1 How do I find a technology?</vt:lpstr>
      <vt:lpstr>Common Question #2 How do I Convince my board for investment?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Tips &amp; Tricks  widescreen (16:9) Template</dc:title>
  <dc:creator>Trina Michels</dc:creator>
  <cp:lastModifiedBy>Trina Michels</cp:lastModifiedBy>
  <cp:revision>2</cp:revision>
  <dcterms:created xsi:type="dcterms:W3CDTF">2024-05-15T13:50:34Z</dcterms:created>
  <dcterms:modified xsi:type="dcterms:W3CDTF">2024-05-17T19:32:31Z</dcterms:modified>
</cp:coreProperties>
</file>